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в русском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указать, кому принадлежит предмет, без лишних повторов?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притяжательные местоимения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точной и краткой: вместо повторов мы говорим «мой», «наш», «их». Такие слова помогают сразу понять, кому принадлежит предмет, и правильно строить предложения в устной и письменной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притяжательные местоимения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притяжательным местоимениям относятся слова мой, твой, наш, ваш, свой, его, её, их. Они показывают принадлежность предмета, признака или явления.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них отвечают вопросы чей? чья? чьё? чьи? По смыслу эти слова связывают предмет с его владельцем и помогают избегать повторения существительных.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мой, твой, наш, ваш, свой изменяются по родам, числам и падежам. Формы его, её, их остаются неизменными.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личными местоимениями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обычно связаны с личными: я — мой, ты — твой, мы — наш, вы — ваш, он — его, она — её, они — 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свой особенно важно: оно относится к тому, кто уже назван подлежащим. Это помогает точно определить владельца и не перегружать предложение повторами.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притяжательные формы образуют отдельную группу по значению, а не по роли лица.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притяжательные местоимения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легко запоминаются: личное местоимение называет лицо, а притяжательное — принадлежность.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притяжательные местоимения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мой, твой, наш, ваш, свой изменяются по родам, числам и падежам и согласуются с существительным: мой дом, моя тетрадь, мои книги.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зависит от того, какое слово стоит рядом: мужского, женского или среднего рода, единственного или множественного числа.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его, её, их не склоняются: одинаковая форма сохраняется в любых сочетаниях, что особенно важно при письме.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падежных форм помогают увидеть модель склонения: моего друга, моему дому, моим учебникам, о моём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 меняется в зависимости от падежа и рода существительного.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«мой»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зависит от существительного: его рода, числа и падежа.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слова «свой»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свой показывает принадлежность подлежащему: Я взял свой портфель. Оно не заменяет любой притяжательный вариант, а выбирается по смыслу предложения.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несколько действующих лиц, именно слово свой помогает избежать двусмысленности и точно указать, кому принадлежит предмет или действие.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оно ведёт себя как мой, твой, наш и ваш: согласуется с существительным по роду, числу и падежу.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притяжательное местоимение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подобрать правильную форму по смыслу и по грамматике.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 изменяются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его, её, их остаются одинаковыми в разных словосочетаниях: его книга, его книги, его книге. Они не склоняются по падежам.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 образуют форм по родам и числам, поэтому их нельзя менять по образцу мой, твой или наш.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важно не путать их с личными местоимениями он, она, они: здесь речь идёт именно о принадлежности.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сцен с притяжательными местоимениями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приходит на урок с новым учебником и сразу кладёт его на парту. Рядом сидит его друг, который достаёт тетрадь и внимательно слушает объяснение учителя. Такие бытовые сцены легко показать на иллюстрации и запомнить по ним форму местоимения.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готовит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собираются после уроков, чтобы закончить общий проект. Один раскладывает материалы, другой проверяет рисунки, а третий записывает план выступления. В таком эпизоде хорошо видно, как притяжательные местоимения помогают назвать принадлежность без лишних повторов.
</a:t>
            </a:r>
            <a:endParaRPr lang="en-US" sz="80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победа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соревнования команда радостно поднимает кубок и фотографируется с наградой. У каждого есть своя роль, но победа принадлежит всей группе. На подобной сцене удобно показать местоимение, которое уточняет, кому относится предмет или результат действия.
</a:t>
            </a:r>
            <a:endParaRPr lang="en-US" sz="85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в письменных работах, когда нужно быстро выбрать правильную форму слова и связать её с существительным.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проблемны слово «свой» и формы с изменением по падежам; именно на них стоит делать особый акцент при тренировке.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 теме «Притяжательные местоимения»; дата не указана.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43679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и примеры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слово отвечает на вопрос «чей?». Пример: мой дом. Местоимение называет предмет и сразу показывает, кому он принадлежит.
</a:t>
            </a:r>
            <a:endParaRPr lang="en-US" sz="75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увидеть отсутствие или принадлежность: «чьего?». Пример: нет моего дома. Форма согласуется с существительным и звучит естественно в речи.
</a:t>
            </a:r>
            <a:endParaRPr lang="en-US" sz="741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предмету или лицу что-то адресовано, задают вопрос «чьему?». Пример: иду к моему дому. Форма зависит от смысла и падежа существительного.
</a:t>
            </a:r>
            <a:endParaRPr lang="en-US" sz="74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разговоре или мысли, задают вопрос «о чьём?». Пример: говорю о моём классе. Эта форма особенно часто встречается в учебных текстах.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 творительный падежи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действия и результата используются вопросы «чьего?» и «чьим?». Примеры: вижу мою книгу, горжусь моим другом. Форма местоимения меняется вместе с существительным.
</a:t>
            </a:r>
            <a:endParaRPr lang="en-US" sz="6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 местоимение связано с владельцем и согласуется с существительным по форме.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в контексте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местоимение указывает на принадлежность, а формы «его» и «её» остаются одинаковыми.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«Притяжательные местоимения» из школьной грамматики русского языка.
</a:t>
            </a:r>
            <a:endParaRPr lang="en-US" sz="6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«мой» и «свой»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владелец вне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принадлежит самому говорящему, используется «мой»: Моя книга лежит на столе. Здесь важно, кто говорит, а не кто действует.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владелец совпадает с подлежащим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принадлежит тому, о ком сказано в предложении, выбирают «свой»: Я положил свою книгу на стол. Местоимение указывает на действующее лицо.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уточнение в сложной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несколькими участниками «свой» помогает избежать неясности: Он взял свою тетрадь. Так сразу понятно, чья именно вещь имеется в виду.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формы в 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притяжательного местоимения для школьного разбора и письма.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и литературная норма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«ихний», «еёний» и «ихняя» не используются в русском литературном языке. В школьной речи и на письме они считаются ошибочными.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варианты просты: их дом, её книга, его рюкзак. Такие формы нужно запоминать отдельно, потому что они не образуются по обычной модели прилагательных.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ученик пытается добавить к местоимению окончание, как у прилагательного. Это нарушает норму и делает высказывание разговорно-неграмотным.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полезно проверять слово по словарной норме и помнить: в письменных работах допустимы только правильные притяжательные формы.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удобно для запоминания: сначала связываем местоимение с личным местоимением, а затем выбираем нужную форму по смыслу.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 лицам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легко соотносятся с лицами речи, а «свой» выделяется отдельно как форма для подлежащего.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систематизация по лицам, дата не требуется.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 запоминания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 вопрос «чей?», чтобы понять, что перед тобой притяжательное местоимение. Затем определи владельца предмета и сверь форму со смыслом предложения.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Помни, что слова мой, твой, наш, ваш и свой изменяются по падежам и согласуются с существительным. Слова его, её и их остаются одинаковыми.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принадлежит подлежащему, выбирай слово «свой». Формы «ихний», «еёний» и «ихняя» не соответствуют норме и в письменной речи не употребляются.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начинается с правильного местоимения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помогают быстро и без повтора показать, кому принадлежит предмет. Если помнить формы, падежи и особое слово «свой», писать и разбирать предложения станет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2026-05-23T13:01:01Z</dcterms:created>
  <dcterms:modified xsi:type="dcterms:W3CDTF">2026-05-23T13:01:01Z</dcterms:modified>
</cp:coreProperties>
</file>