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Достоевского: идея, время, значение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национальной основы, веры и культурного диалога в России XIX 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1860-х: время споров о пути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Александра II общество искало ответ на вопрос, как обновлять страну, не теряя её духовной целостности. На этом фоне Достоевский увидел главный вызов эпохи — разрыв между образованным слоем и народом.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термина и его смысл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основа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«Почва» у Достоевского — это не просто крестьянский быт, а живая связь народа с историей, языком, верой и нравственным опытом.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включает духовную принадлежность к русской православной культуре, которая формирует совесть, сострадание и чувство ответственности перед людьми.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образованного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возникло как ответ на отчуждение интеллигенции от народной жизни и на стремление жить по чужим образцам без внутренней опоры.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 самобытность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Достоевского подлинное развитие возможно тогда, когда образованность не отрывается от национальных корней, а помогает им раскрыться в современности.
</a:t>
            </a:r>
            <a:endParaRPr lang="en-US" sz="7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журнал «Время»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журнальная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редакции была частью живой интеллектуальной атмосферы Петербурга 1860-х годов: споры, рукописи, полемика и ожидание перемен. Именно такой контекст помогает увидеть, как почвеннические идеи рождались не в отвлечении, а в разговоре с современностью.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 трибуна нового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1861 году братья Достоевские начали издавать «Время», где обсуждали литературу, общественные споры и судьбу России после реформ. На его страницах постепенно оформлялась мысль о сближении интеллигенции с народом и о необходимости национального самопонимания.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тезисы почвенничества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 Достоевского — носитель нравственной памяти, исторической устойчивости и внутренней правды, проверенной жизнью, страданием и верой.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слой должен не разрывать связь с народом, а переводить культурный опыт Европы на язык русской жизни и ответственности.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нравственность связывает личную свободу с совестью, состраданием, семейной верностью и уважением к человеческому достоинству.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общества возможно только тогда, когда сохраняется живая связь с традицией, а заимствования не подменяют собственную духовную основу.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и идейные течения XIX 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победу одной линии, а поиск баланса между национальной основой и европейским опытом.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занимает промежуточное положение: оно отвергает как замкнутость, так и безусловное подражание.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идейным позициям в русской общественной мысли 1860-х годов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почвенничества от славянофильства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унаследовало у славянофилов внимание к духовной самобытности России, но отказалось от идеализации прошлого как готового образца для настоящего.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не отвергал Европу целиком: он признавал ценность её культуры, если она не разрушает нравственные основания русской жизни и не подменяет совесть расчетом.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размышлений стоит не схема развития, а живой человек, который свободно выбирает между гордостью, состраданием, ответственностью и покаянием.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художественном мире Достоевского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и «Братьях Карамазовых» народная среда становится пространством испытания веры, совести и человеческой ответственности. Здесь особенно заметны темы смирения, покаяния и возможного преображения личности.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Достоевского народные персонажи часто связаны с терпением, состраданием и способностью к нравственному выбору. Через такие образы писатель показывает, что духовная сила раскрывается в страдании и внутреннем преодолении.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речь подвела итог его размышлениям о народе, вере и открытости миру, показав, что национальная самобытность не исключает культурного диалога.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«Речь о Пушкине», 1880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временем, когда Достоевский публично сформулировал идею всечеловечности русской культуры.
</a:t>
            </a:r>
            <a:endParaRPr lang="en-US" sz="13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почвенничества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опорные термины помогают увидеть логику учения Достоевского как систему взаимосвязанных идей.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соединяет традицию, нравственность и открытость к другим культурам без утраты собственного основания.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 публицистике Ф. М. Достоевского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увлечения расчетом к нравственному выбору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культ пользы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видит в новых общественных теориях веру в то, что человека можно объяснить расчетом, выгодой и логикой интереса. Такая схема кажется ему духовно бедной.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«разумного эгоизма»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отвергает представление, будто разум автоматически ведет к добру. Без совести и сострадания расчет превращается в холодное оправдание насилия и равнодушия.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внутренней свободе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Достоевский утверждает ценность веры, страдания и свободного выбора. Именно они, а не выгода, сохраняют человеческое достоинство и нравственную ответственность.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разрыва с народом к духовному обновлению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логику, которую Достоевский развивал в публицистике и художественных текстах 1860–1880-х годов.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Почвеннические мотивы в романах Достоевского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«Братьях Карамазовых» особенно заметны темы покаяния, веры и ответственности перед людьми. Через семейный конфликт Достоевский показывает, как национальная мысль соединяется с внутренним выбором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«Идиоте» и «Бесах» герои постоянно проверяются на способность сохранить совесть в мире гордости, сомнения и духовной растерянности. Личное решение здесь всегда имеет нравственную цену.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произведениях Достоевского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мотивы объединяют романы и публицистику, показывая, что художественный мир писателя строится вокруг нравственного испытания личности.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у тем внутреннего выбора и духовного преображения: именно они связывают философскую позицию Достоевского с его романами.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группировка мотивов по романам и публицистике Ф. М. Достоевского
</a:t>
            </a:r>
            <a:endParaRPr lang="en-US" sz="7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29674"/>
            <a:ext cx="244200" cy="195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спорили о почвенничестве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Упрёк в идеализации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считали, что Достоевский слишком доверяет народной мудрости и недооценивает противоречия реальной жизни, социальные конфликты и сложность исторических перемен.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Подозрение в консерватизме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Оппоненты видели в его позиции защиту традиции и религии ценой общественного обновления. Им казалось, что духовные аргументы подменяют политический и социальный анализ.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сторонников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почвенничества говорили о необходимости нравственного основания реформ. Без культурной целостности, по их мнению, перемены теряют человеческий смысл и общественную устойчивость.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пути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стало частью более широкого разногласия о модернизации страны. Речь шла не только о политике, но и о том, как сохранить историческую самобытность.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и даты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почвеннические идеи развивались в публицистике и художественной прозе Достоевского.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не оформилось как единый манифест: оно раскрывается через разные жанры и этапы творчества писателя.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 художественные тексты Ф. М. Достоевского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и русская идентичность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идентичность у Достоевского основана не на замкнутости, а на нравственной ответственности перед людьми, историей и собственным выбором.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главные признаки — сострадание, способность к самоограничению и готовность к духовному единению. Так личность не растворяется в толпе, но и не отрывается от общего мира.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понимание чужой культуры не становится угрозой. Напротив, оно проверяет зрелость личности и общества, которые сохраняют себя без агрессии и изоляции.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 современность: что остаётся актуальным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Достоевского помогают обсуждать, зачем обществу помнить свою историю и почему традиция важна не как ритуал, а как источник устойчивых ценностей и доверия между поколениями.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мысль о диалоге с миром без утраты основания сегодня особенно заметна в разговорах о семье, образовании и гражданской ответственности. Это делает почвенничество понятным и современным.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наследует почвенничество в культуре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 Достоевскому обращаются не только филологи, но и исследователи религии, истории идей и культуры чтения.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устойчиво наследие почвенничества в литературоведении и философии религии, где его идеи продолжают интерпретировать и спорить с ними.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гуманитарного влияния идей Достоевского в культуре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почвенничество Достоевского не потеряло смысла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соединяет народную культуру, христианскую нравственность и открытость к миру. Именно поэтому оно остаётся важным ответом на вопрос, как развиваться, не теряя духовных корней.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2026-05-23T09:58:39Z</dcterms:created>
  <dcterms:modified xsi:type="dcterms:W3CDTF">2026-05-23T09:58:39Z</dcterms:modified>
</cp:coreProperties>
</file>