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поэма о походе Игоря и судьбе Русской земли.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Игореве»: главное произведение древнерусской литературы
</a:t>
            </a:r>
            <a:endParaRPr lang="en-US" sz="34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великой поэмы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родилось во времена княжеских усобиц и внешней угрозы. Его автор неизвестен, а сам текст стал редчайшей исторической находкой, дошедшей до нас через утрату подлинника.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1185 год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похода, который лег в основу сюжета поэмы.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«Слова о полку Игореве»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этим походом связан главный конфликт произведения: личная смелость князя оборачивается тяжелыми последствиями для всей Руси.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похода Игоря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из Новгорода-Северского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собирает дружину и отправляется в степь, надеясь на быструю победу и княжескую славу.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и тревожный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Русичи одерживают начальный успех, но солнечное затмение предупреждает о близкой беде.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плен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стягивают силы, русское войско терпит тяжелый урон, а Игорь попадает в плен.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Бегство и возвращение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спасается из плена, и финал вновь напоминает о необходимости княжеского согласия.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поэме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«Слова о полку Игореве» строится как цепь событий, ведущих от похода к призыву к единству.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земли в поэме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свидетель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поэме не молчит: она словно чувствует беду раньше людей. Так читатель понимает, что судьба героев неотделима от судьбы страны.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показана как единое пространство, где города, реки и княжества связаны между собой. Это делает историю похода общей для всех.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говорит как жена, которая не может смириться с разлукой. Ее чувство делает образ очень личным и трогательным.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зовет на помощь ветер, Днепр и солнце, будто просит сам мир вернуть ей мужа. Это придает плачу особую силу.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стихиям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скорбь выходит за пределы одной семьи. В ней слышится переживание многих русских женщин, ждущих своих близких с войны.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всех женщин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боль, плач Ярославны не заканчивается отчаянием. В нем остается вера в возвращение Игоря и в лучшее будущее.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и женский плач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«Слова о полку Игореве»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поэме переплетаются: личная судьба героев постоянно связана с судьбой всей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мысль о единстве, поэтому остальные темы поддерживают главный смысл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«Слова о полку Игореве»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Всеволод показан как воин, на которого можно положиться в бою. Он не сомневается перед сражением и идет вперед вместе с дружиной.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Всеволода Буй-Тура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прозвище Буй-Тур подчеркивает не только силу, но и горячий, стремительный характер. В нем чувствуется энергия настоящего защитника.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Игорем Всеволод особенно ясно показывает ценность братства. Их союз выглядит крепким, но не спасает, если князья действуют разрозненно.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автор восхищается мужеством, но одновременно напоминает: личная храбрость важна, однако без согласия она не приносит победы.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поэме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каждый герой раскрывает основную мысль произведения о Руси и княжеском единстве.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показывает, что поэма ценит не только смелость, но и ответственность перед всей Русской землей.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персонажей в «Слове о полку Игореве»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древнерусской поэмы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торжественно и напевно: в нём чувствуется близость к устному сказу, где важны ритм, повтор и выразительное обращение к слушателю.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активно использует сравнения, эпитеты и метафоры, поэтому события похода воспринимаются не как сухой рассказ, а как яркая, образная картина.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речь передаёт живые чувства героев: тревогу, гнев, скорбь и надежду. Благодаря этому поэма остаётся понятной и эмоционально сильной даже сегодня.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природы и их смысл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поэме не просто описывает пейзаж, а как будто предупреждает людей: затмение, ветер, птицы и звери заранее показывают, что поход закончится бедой.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героев связана с судьбой земли, поэтому реки, степь и небо воспринимаются как часть общего мира Руси. Так усиливается мысль о единстве человека и родной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успеха к поражению: ход похода Игоря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показана через изменение силы и удачи войска: сначала подъём, затем резкий перелом и потеря преимущества.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как краткий успех сменяется трагедией, если князья действуют разобщённо.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сюжетное сопоставление этапов похода по тексту поэмы.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напоминает, что общая цель требует согласованных действий. Когда каждый думает только о себе, даже смелость не спасает от беды и потерь для всех.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согласия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образ Древней Руси: её князей, городов, тревог и надежд. Оно помогает почувствовать связь с историей и понять, как жили люди того времени.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Руси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художественное слово переживает века. Благодаря образам, ритму и эмоциям поэма остаётся интересной и сегодня, хотя была создана очень давно.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остается важной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главный смысл поэмы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«Слове о полку Игореве».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показан как правитель, который умеет видеть не только результат битвы, но и её причины. Он говорит спокойно и мудро, словно судит историю целой страны.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обращение к князьям получило название «золотое слово». В нём звучит упрёк за усобицы и напоминание: разобщённость ослабляет Русь сильнее любого врага.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Святослава важна тем, что после поражения она не оставляет читателя в отчаянии. В ней есть чёткий выход — согласие князей ради защиты земли.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Святослав Киевский и «золотое слово»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поэме сопоставлены два княжеских характера и две линии поведения.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действует смело, но поспешно, а Святослав думает о всей Руси. Так автор показывает разницу между личной инициативой и государственной ответственностью.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сопоставление образов героев по тексту поэмы.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 Святослав: сравнение образов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находка и утрата древнего списка
</a:t>
            </a:r>
            <a:endParaRPr lang="en-US" sz="291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Список, который открыли заново
</a:t>
            </a:r>
            <a:pPr algn="l" indent="0" marL="0">
              <a:lnSpc>
                <a:spcPct val="90000"/>
              </a:lnSpc>
              <a:buNone/>
            </a:pPr>
            <a:r>
              <a:rPr lang="en-US" sz="156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«Слово о полку Игореве» стало известно благодаря находке у графа А. И. Мусина-Пушкина. Для читателей того времени это было настоящим открытием: древний текст неожиданно вернулся из глубины веков.
</a:t>
            </a:r>
            <a:endParaRPr lang="en-US" sz="156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изменивший судьбу книги
</a:t>
            </a:r>
            <a:pPr algn="l" indent="0" marL="0">
              <a:lnSpc>
                <a:spcPct val="90000"/>
              </a:lnSpc>
              <a:buNone/>
            </a:pPr>
            <a:r>
              <a:rPr lang="en-US" sz="14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Подлинный древний список погиб в пожаре Москвы 1812 года, и именно поэтому значение раннего издания 1800 года стало особенно большим. Оно сохранило текст для последующих поколений, когда оригинал уже был утрачен.
</a:t>
            </a:r>
            <a:endParaRPr lang="en-US" sz="1453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Памятник, который нужно беречь
</a:t>
            </a:r>
            <a:pPr algn="l" indent="0" marL="0">
              <a:lnSpc>
                <a:spcPct val="90000"/>
              </a:lnSpc>
              <a:buNone/>
            </a:pPr>
            <a:r>
              <a:rPr lang="en-US" sz="15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рукописи делает поэму не только литературным произведением, но и редким историческим свидетельством. Мы читаем её как живой голос прошлого, который дошёл до нас через случай находки и тяжёлую утрату.
</a:t>
            </a:r>
            <a:endParaRPr lang="en-US" sz="1534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идеи, которые важно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личные чувства героев с судьбой целой страны и делает исторический сюжет особенно значимым для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единством Руси: именно оно объединяет все остальные темы и делает произведение цельным.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тематическое обобщение поэмы на основе текста.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«Слова о полку Игореве»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 помнить цену разобщённости и ценить ответственность за родную землю. Смелость, скорбь, мудрость и образ Руси складываются в единый, очень важный для нас вывод.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2026-05-19T08:21:18Z</dcterms:created>
  <dcterms:modified xsi:type="dcterms:W3CDTF">2026-05-19T08:21:18Z</dcterms:modified>
</cp:coreProperties>
</file>