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word formation: образование абстрактных существительных в английском
</a:t>
            </a:r>
            <a:endParaRPr lang="en-US" sz="2288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с f превращаются в абстрактные существительные.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 nouns называют не предметы, а чувства, качества, состояния и процессы. В школьных текстах они помогают точнее выражать мысль и часто подсказывают значение через суффикс.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существительные: от идеи к слову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словообразование важно на уроке английского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без словаря
</a:t>
            </a:r>
            <a:pPr algn="l" indent="0" marL="0">
              <a:lnSpc>
                <a:spcPct val="115000"/>
              </a:lnSpc>
              <a:buNone/>
            </a:pPr>
            <a:r>
              <a:rPr lang="en-US" sz="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узнаёте корень и суффикс, новое слово легче понять по смыслу. Это особенно полезно при чтении текстов и выполнении заданий на перевод.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существительные позволяют говорить не только о предметах, но и о качествах, действиях и результатах. Поэтому ответ становится точнее и естественнее.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моделей словообразования помогает видеть родственные слова: free, freedom, freely; happy, happiness; inform, information. Так словарные семьи запоминаются быстрее.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грамматике, чтении и лексике. Умение распознавать их форму помогает меньше ошибаться и увереннее работать на уроке.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Словарное семейство: одно значение — разные части речи
</a:t>
            </a:r>
            <a:endParaRPr lang="en-US" sz="2306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словарной семье слова связаны общим смыслом. Например, free, freedom и freely относятся к одной идее, но выполняют разные грамматические роли.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от прилагательного или глагола к существительному слово меняет функцию в предложении. Meaning остаётся близким, но форма начинает обозначать другое понятие.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слов могут включать несколько частей речи: happy — happiness, friend — friendship, inform — information. Это делает язык более гибким и точным.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новое существительное обозначает более общее или отвлечённое понятие, чем исходное слово. Поэтому важно смотреть не только на корень, но и на суффикс.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и их типичные значения в словах с f-основами.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подсказывает, о чём говорит слово: о качестве, процессе, результате, свойстве или отношениях.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словари английского языка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 абстрактных существительных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абстрактное существительное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от исходного слова к новой форме.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презентации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особенно заметны -tion и -ness: они легко узнаются в знакомых словах и помогают быстро видеть тип абстрактного значения.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примерам видно, что разные суффиксы распределяются неравномерно, но каждый создаёт свой оттенок смысла.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встречаются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или 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перейти в существительное, которое называет не признак предмета, а само качество или состояние. Так, happy превращается в happiness.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отвлечённым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free, happy и flexible уже не отвечают на вопрос «какой?». Их существительные freedom, happiness и flexibility называют более общее понятие.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личных темах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удобно использовать, когда говорят об эмоциях, ценностях и характере человека. Поэтому они часто встречаются в школьных текстах и заданиях.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прилагательного к названию качества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 к названию действия, процесса или результата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словообразования слово перестаёт быть глаголом и начинает работать как имя существительное. Это меняет его место в предложении и способ употребления.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грамматическая роль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стать существительным, если нужно назвать само действие, процесс или итог. Например, inform связано с information, а improve — с improvement.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действие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глаголом остаётся заметной: form — formation, perform — performance. Поэтому родственные слова легче запоминать в одной словарной семье.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сохраняется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особенно полезны в научно-популярных и учебных текстах, где важно говорить о фактах, изменениях, результатах и общих процессах.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учебных текстах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559" y="118520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 перед суффиксом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может исчезнуть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добавлении суффикса основа иногда сокращается. В слове freedom часть free меняется, чтобы новая форма звучала и писалась правильно.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получают новое окончание вместо привычного. Так, happy превращается в happiness, а active — в activity, хотя корень остаётся узнаваемым.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последняя согласная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словообразовании изменяется последняя буква основы. Это видно в слове strong — strength, где новая форма уже не совпадает с исходной.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написание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корень, суффикс и общее значение слова. Тогда легче заметить, где произошло изменение и почему оно необходимо.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51771"/>
            <a:ext cx="4063200" cy="21869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учебные словари английского языка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одной основы образуются новые слова с отвлечённым значением.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Абстрактная форма часто передаёт более общее понятие, чем исходное слово, и помогает точнее выражать идеи, чувства и результаты действий.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f-слов и их абстрактных форм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 словообразования
</a:t>
            </a:r>
            <a:endParaRPr lang="en-US" sz="98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учебных примеров с f-основами по смысловым группам.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словах чаще всего встречаются значения чувств, качеств, действий и результатов; один суффикс может передавать разные оттенки абстрактности.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значений абстрактных существительных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по смыслу слова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типичным моделям образования абстрактных существительных в школьном английском.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образовании абстрактных существительных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форм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смешивать исходное слово и производное существительное, например free и freedom. Полезно проверять, какая часть речи нужна в предложении: признак, действие или абстрактное понятие.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одной и той же основе нельзя механически добавлять любой суффикс. Например, значение слова подсказывает, подходит ли -ness, -tion, -ment, -ity или -ship, иначе форма будет неверной.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типа information важно запомнить правописание целиком, а не только корень. При образовании абстрактных существительных часто меняется окончание или выпадает буква, и это нужно учитывать.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той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существительного по ошибке оставляют прилагательное или глагол. Проверка контекста помогает понять, нужно ли назвать качество, процесс, результат или отношение между людьми.
</a:t>
            </a:r>
            <a:endParaRPr lang="en-US" sz="10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f в начале и внутри основы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f в 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freedom и friendship буква f стоит в начале основы и помогает сразу узнать словарную семью. При этом значение создаётся не самой буквой, а всей производной формой.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внутри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information и performance буква f входит в корень и сохраняется в производном существительном. Такая форма показывает связь со словом inform или perform, хотя часть речи уже меняется.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суффиксом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f часто соседствует с суффиксами -ness, -tion, -ment и -ship. Это удобно для анализа: можно быстрее выделить основу и понять, как образовано новое слово.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узнаёт корень с f, ему легче сравнивать слова одной семьи и запоминать их вместе. Такой подход ускоряет чтение и снижает количество ошибок в переводе.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 лексики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важны в речи: одни называют видимые объекты, другие — идеи и состояния.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Concrete nouns обозначают предметы и людей, а abstract nouns — отвлечённые понятия; различие помогает точнее понимать и строить фразы.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Concrete nouns и abstract nouns: в чем разница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абстрактные существительные употребляются в устойчивых сочетаниях.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существительные часто встречаются в готовых сочетаниях, поэтому их полезно учить сразу вместе с примером употребления.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словообразования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тренировки словообразования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82098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13821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63011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темами школьной программы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Friendship и happiness особенно полезны в текстах о взаимоотношениях, поддержке и эмоциях. Такие слова делают ответы более выразительными и позволяют говорить о личных качествах без лишней простоты.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 и related forms часто появляются в темах о цифровых устройствах и обмене данными. Такие слова особенно важны для понимания учебных текстов и письменных ответов.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здоровье часто нужны слова, обозначающие состояние, улучшение и качество жизни. Абстрактная лексика делает описание точнее, особенно в заданиях на чтение и пересказ.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improvement и activity часто встречаются в темах о школьной жизни, правилах и достижениях. Они помогают описывать изменения, результаты и участие в учебных делах более точно.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темах встречаются слова, связанные с результатом, развитием и командной работой. Абстрактные существительные помогают объяснять не только действия, но и их итог или значение.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новое слово в тексте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может ли слово отвечать на вопросы что? или чего? Если да, оно, скорее всего, обозначает предмет, понятие или результат действия и выполняет роль существительного.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часть речи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корень и суффикс. Если слово содержит -ness, -tion, -ity, -ment или -ship, это часто указывает на абстрактное существительное, а не на прилагательное или глагол.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подсказывает, о чём идёт речь: о чувстве, процессе, качестве или результате. Так легче разобраться с information, happiness и improvement даже без словаря.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значение по контексту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вспомнить исходную форму и проверить, как изменилось значение. Это помогает увидеть связь между словарными членами одной семьи и быстрее запомнить новое слово.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исходным словом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существительные помогают перейти от конкретных предметов к идеям, чувствам и процессам. Если знать модели freedom, friendship, happiness, information и improvement, читать и писать по-английски становится намного увереннее.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formation: от слова к смыслу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2026-05-31T11:50:47Z</dcterms:created>
  <dcterms:modified xsi:type="dcterms:W3CDTF">2026-05-31T11:50:47Z</dcterms:modified>
</cp:coreProperties>
</file>