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поэма «Двенадцать»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революции, хаосе и нравственном выборе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новый поэтический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родилось в начале 1918 года, когда старая система ценностей рушилась на глазах. Блок передал этот перелом через городскую речь, резкие контрасты и ощущение духовного испытания.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состоит из двенадцати глав и строится как ряд коротких эпизодов. Каждый фрагмент добавляет новую деталь к общей картине ночного Петрограда и движения отряда.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 создают повторяющиеся мотивы, смена интонаций и резкие контрасты между грубой уличной речью и символическими образами. Именно так возникает смысл исторического перелома.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через цепь событий: патруль, разговоры бойцов, встреча Петрухи с Катькой, убийство и последующее чувство вины. Повествование намеренно обрывочно и динамично.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сюжетная основа поэмы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Петрограда в метели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у Блока показан холодным и неустойчивым. Снег, ветер и тьма размывают привычные очертания улиц и усиливают ощущение одиночества.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хаос и утрата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символом слома старого порядка. Тусклый свет, занесённые дороги и тени людей передают мир, где привычные моральные ориентиры больше не действуют.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не просто украшают текст: они задают его нервный ритм и удерживают разрозненные сцены в едином напряжении.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мотивы движения и стихии; они делают революцию не событием с планом, а неостановимым потоком.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и ритмы поэмы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анализ текста поэмы А. А. Блока «Двенадцать» (1918)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соединяет библейскую завершённость и революционную реальность, создавая главный смысловой парадокс поэмы.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красногвардейцев образуют отряд, сопоставимый с апостольским кругом и одновременно с грубой уличной силой.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А. Блока «Двенадцать» (1918)
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78921"/>
            <a:ext cx="4775700" cy="24510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даны не как бытовой набор характеров, а как знаки исторического перелома и нравственного выбора.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строит систему образов символически: каждый персонаж раскрывает не частную историю, а общий конфликт времени.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 в поэме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А. Блока «Двенадцать» (1918)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Петруха не похож на безупречного революционного героя: он ревнует, колеблется, теряет самообладание и быстро оказывается перед лицом собственной слабости. В нём слышен не лозунг, а живой человеческий страх.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Петруха и личная трагедия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Катькой показывает, что исторический хаос разрушает не только государственный порядок, но и личные связи. На фоне патруля и брани особенно заметны его растерянность и чувство вины.
</a:t>
            </a:r>
            <a:endParaRPr lang="en-US" sz="1235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 как образ жертвы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Катька не идеализирована, но её гибель вызывает нравственный отклик. В поэме она связана с обычной городской жизнью, где человек особенно беззащитен.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подчёркивает, что революция затрагивает не только политику и власть. Она ломает судьбы тех, кто не имеет ни защиты, ни голоса.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Катьки усиливает трагический смысл поэмы. Через личную драму Блок показывает цену исторического перелома для простого человека.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показывает, как из разрозненных сцен складывается трагическое движение революционной ночи.
</a:t>
            </a:r>
            <a:endParaRPr lang="en-US" sz="1072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сюжета от хаоса к финальному шествию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речевая многоголосица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соединяет в поэме разговорную речь, брань и уличные реплики с песенной интонацией, поэтому текст звучит живо и резко, как сама петроградская улица.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лозунги и командные выкрики придают речи напряжение и ритм марша, но не уничтожают личные интонации, из-за чего каждый эпизод сохраняет эмоциональную остроту.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грубостью постоянно возникает высокий, почти молитвенный или символический регистр; это создает ощущение внутреннего разлома между будничным и вечным смыслом событий.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многоголосие помогает увидеть эпоху как мир без единого центра: в нем слышны страх, насилие, надежда и смутный поиск опоры одновременно.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не существуют отдельно: Блок намеренно сталкивает их в одной сцене, чтобы показать разорванность речи и опыта.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разговорный слой, но символистская перспектива придает тексту глубину; именно их сочетание делает поэму многозначной.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языковых и стилевых пластов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поэма «Двенадцать»; стилистический анализ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старого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Поп, буржуй и барыня показаны не как сильные противники новой эпохи, а как ослабевшие фигуры, утратившие внутренний вес и историческое влияние.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образы часто окрашены иронией или почти карикатурной интонацией, что подчеркивает не столько ненависть к ним, сколько их культурную исчерпанность.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мир в поэме существует как уходящая тень: он еще заметен внешне, но уже не способен задавать нравственные нормы или удерживать порядок.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показывает, что распад прежнего строя начался изнутри: он потерял доверие, силу и язык, на котором мог бы говорить с новой историей.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«Двенадцати» революция предстает не как торжественное обновление, а как снежная буря, шум улицы и беспощадное движение, в котором человек легко теряет ориентиры.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 стихия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темноты, ветра, оружия и красного цвета соединяют разрушение и энергию; поэтому революция звучит у Блока трагически, а не лозунгово.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работают как смысловые сигналы: они связывают отдельные сцены и помогают читателю услышать внутренний ритм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мотивы движения и тревоги; они поддерживают ощущение исторического перелома и нравственной неустойчивости.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поэмы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поэма «Двенадцать»; мотивный анализ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и их значение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помогают Блоку соединить уличную конкретность с философским смыслом и сделать поэму напряженной и многослойной.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не украшают текст, а строят его смысл: через них революционная действительность превращается в символ исторического и духовного кризиса.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поэма «Двенадцать»; литературоведческий разбор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финал переводит поэму из уровня политического отклика в область философского размышления о вере, ответственности и выборе человека в эпоху катастрофы.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образ Христа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соединяет историческое и религиозное измерения: на фоне метели и вооруженного отряда появляется фигура, связанная с надеждой, судом и нравственной мерой.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 с Христом не дает однозначного ответа, поэтому читатель вынужден сам решать, означает ли она оправдание революции или, наоборот, тревожный вопрос о ее цене.
</a:t>
            </a:r>
            <a:endParaRPr lang="en-US" sz="1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«Двенадцать» вызвала полярные отклики: одни увидели в ней мощный отклик на революцию, другие — знак культурного и нравственного распада.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современников и споры вокруг поэмы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спорными стали грубая разговорная речь, жестокие сцены и финал с Христом: именно они разрушили привычные ожидания от поэзии Серебряного 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только общую эпоху, но и различие художественных задач: у Блока революция становится одновременно событием и символом.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занимает особое место на пересечении символизма, социальной темы и новаторской поэтики, поэтому остается одним из ключевых текстов века.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поэмы в русской литературе Серебряного века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В. В. Маяковский, А. Белый; обзор литературы Серебряного века
</a:t>
            </a:r>
            <a:endParaRPr lang="en-US" sz="9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«Двенадцать»: поэма, которая не теряет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важна потому, что показывает революцию без упрощения: как надежду, насилие и духовное испытание одновременно. Именно поэтому поэма продолжает заставлять думать и спорить.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2026-05-23T21:51:37Z</dcterms:created>
  <dcterms:modified xsi:type="dcterms:W3CDTF">2026-05-23T21:51:37Z</dcterms:modified>
</cp:coreProperties>
</file>