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Лермонтов: поэт, прозаик, офицер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голос русской литературы о свободе, чести и одиночестве.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время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жил в эпоху строгих правил и больших перемен. Он продолжил пушкинскую традицию, но сделал поэзию более напряжённой, личной и тревожной, раскрывая внутренний мир человека.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прошли в Тарханах, где он много читал, учился дома и рано привык к одиночеству. Эти впечатления сформировали его характер и взгляд на людей.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Лермонтов особенно любил природу и внутренне переживал происходящее вокруг. Позже эти чувства стали важной частью его стихов и поэм.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родился 15 октября 1814 года в Москве. После ранней смерти матери его воспитанием занялась бабушка, Елизавета Алексеевна Арсеньева.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в Пензенской губернии стали для Лермонтова миром первых наблюдений: усадьба, деревенский быт и природа средней полосы России.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сложились его любимые образы — дорога, простор, тишина и тоска по свободе. Сегодня Тарханы сохраняют память о ранней жизни поэта.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— место, связанное с детством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Лермонтова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главных событий жизни поэта.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Лермонтова была очень короткой, но за 26 лет он успел создать произведения, определившие русскую литературу.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раннее творчество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пансионе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получил хорошее домашнее и школьное образование, учился в Московском университетском пансионе и рано начал читать серьёзную литературу.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и первые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университете он продолжал писать стихи, поэмы и драмы, пробуя разные жанры и находя собственный голос.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заметны влияние Байрона, тема сильной личности и мотив одиночества. Уже тогда проявились смелые образы и философские размышления.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Лермонтова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Лермонтова часто соединяет личные переживания с размышлением о жизни и человеке.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— одиночество и свобода; именно они сильнее всего раскрывают внутренний конфликт героя.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Лермонтова для школьного изучения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«Смерть Поэта»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1837 году после гибели Александра Сергеевича Пушкина и сразу привлекло внимание современников своей силой и смелостью.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обличил светское общество, которое не защитило поэта, и показал, как легко талантливый человек оказывается одиноким среди людей.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сделал автора широко известным и стал важной вехой в его судьбе, потому что в нём прозвучал не только протест, но и высокая гражданская позиция.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был для Лермонтова местом службы, поездок и сильных впечатлений. Горные пейзажи, военная среда и легенды особенно ярко воздействовали на его воображение.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Кавказа заметны в поэмах «Мцыри» и «Демон», а также в пейзажной лирике. Здесь природа у Лермонтова становится не фоном, а частью переживаний героя.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Лермонтова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«Герой нашего времени»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личные наблюдения Лермонтова превратились в психологический роман.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герой эпохи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испытывает скуку и внутреннюю пустоту, поэтому легко вступает в конфликты, а отношения с окружающими нередко заканчиваются разочарованием для всех участников.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в Печорине сильную личность, которая обладает волей и талантом, но не находит достойного применения своим способностям в обществе.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умен, наблюдателен и умеет точно замечать слабости людей, но его знания не приносят ему счастья и не помогают найти настоящую цель в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стал символом «лишнего человека» — человека, который многое может, но не видит пути, где его силы были бы действительно нужны.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«Мцыри»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к свободе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решается покинуть монастырь, потому что не хочет жить без воли и мечтает увидеть мир, который был недоступен ему с детства.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дней на свободе становятся для героя настоящим испытанием. Горы, лес и бурный поток раскрывают его смелость, силу и одиночество.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вдали от дома Мцыри чувствует связь с родной землей. Эта любовь делает его образ особенно трогательным и глубоко человечным.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достигает мечты, но не сломлен внутренне. Его судьба показывает, что стремление к свободе может быть сильнее страха и страданий.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Лермонтова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тексты входят в круг произведений, по которым чаще всего узнают Лермонтова в школе и вне 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произведения, где особенно ярко соединены история, психологизм и сильный лирический образ.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обобщенной школьной и культурной известности произведений; оценка автора презентации.
</a:t>
            </a:r>
            <a:endParaRPr lang="en-US" sz="6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тема Отечественной войны 1812 года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«Бородино» прошлое войны показано не как сухая хроника, а как живое воспоминание участника событий, поэтому стихотворение звучит очень убедительно и близко читателю.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передает уважение к простым солдатам, которые защищали страну, и подчеркивает их выдержку, сплоченность и готовность стоять до конца.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рассказ особенно естественным: читатель слышит голос народа и чувствует, что память о войне хранится не только в книгах, но и в живой речи.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в лирике Лермонтова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природа почти всегда связана с переживаниями героя. Тишина, простор и движение ветра помогают передать одиночество, тревогу или надежду.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создают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гора, туман и вечерний свет становятся не просто деталями пейзажа. В стихах они помогают увидеть внутреннее состояние человека и его мечту о свободе.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Пушкина и Лермонтова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стали основой русской литературы XIX века, но по-разному показали человека и его чувства.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чаще стремится к гармонии, а Лермонтов — к внутреннему конфликту. Вместе они раскрывают две важные стороны русской литературы.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на основе школьного литературного анализа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ранняя смерть сделала его судьбу особенно трагичной: за короткое время он успел создать произведения, ставшие классикой.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лет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Лермонтову, когда его жизнь трагически оборвалась в Пятигорске.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Михаила Юрьевича Лермонтова; дата гибели — 27 июля 1841 года.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Лермонтова для русской литературы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возможности лирики, объединив точный язык, сильные чувства и философские размышления, поэтому его стихи легко узнаются и запоминаются.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темы Лермонтова повлияли на многих писателей и поэтов, помогая русской литературе стать более глубокой, сложной и внимательной к внутреннему миру человека.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углубил психологизм русской литературы: его герои не только действуют, но и внимательно анализируют себя, сомневаются и ищут ответ на вопрос о смысле жизни.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творчества Лермонтова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пробовал себя в разных жанрах, но именно стихотворения сделали его особенно известным и любимым читателями.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творчества составляет лирика, однако значимы и поэмы с прозой: вместе они показывают широту его таланта.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жанрам творчества М. Ю. Лермонтова; распределение условное, составлено для учебной диаграммы.
</a:t>
            </a:r>
            <a:endParaRPr lang="en-US" sz="5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сегодня: поэт, который говорит с нами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остается современным, потому что его стихи и проза говорят о свободе, выборе, дружбе и одиночестве — темах, которые важны и для подростков, и для взрослых.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2026-05-22T13:43:24Z</dcterms:created>
  <dcterms:modified xsi:type="dcterms:W3CDTF">2026-05-22T13:43:24Z</dcterms:modified>
</cp:coreProperties>
</file>