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Спарта: государство воинов в Древней Греции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маленький полис стал символом силы, порядка и дисциплины?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находилась Спарта и почему она стала особым государством
</a:t>
            </a:r>
            <a:endParaRPr lang="en-US" sz="3618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стояла на юге Пелопоннеса, в Лаконике, среди плодородных земель долины Эврота. Но ее положение и завоевание Мессении сделали полис военным: вокруг рос страх восстаний, а главной опорой государства стала армия.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управлялась Спарта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360250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главе Спарты стояли два царя из разных родов. Их власть была ограниченной: они командовали войском, но не могли единолично решать все государственные дела.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60250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царя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95599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Апелла собирала полноправных граждан. Она утверждала предложения, принимала решения по важным делам и показывала, что мнение спартиатов тоже имело значение.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795599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собрание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077924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Герусия объединяла 28 спартанцев старше 60 лет и двух царей. Этот совет обсуждал важные вопросы, готовил решения и влиял на законы и суд.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077924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старейшин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513273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Эфоры избирались каждый год и следили за порядком в городе. Они контролировали соблюдение законов, наблюдали за воспитанием и могли ограничивать власть царей.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513266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эфоров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7230947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власти в Спарте не позволяла одному человеку править как хотел. Разные органы сдерживали друг друга, поэтому государство держалось на строгих правилах и контроле.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227949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вместо произвола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группа граждан управляла большим числом зависимых людей и свободных, но бесправных жителей.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власти находилось меньшинство, а основная хозяйственная работа лежала на зависимых и бесправных жителях.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 истории Древней Греции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группы населения Спарты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 спартанских мальчиков: агоге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Мальчика рано забирали из семьи и начинали воспитывать в общине. С этого момента главным становились не домашний уют и игры, а привычка подчиняться общим правилам и жить вместе с другими детьми.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лет — прощание с домом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агоге мальчики жили просто: скудная еда, грубая одежда и строгий распорядок. Их учили терпеть холод, усталость и боль, чтобы вырастить будущих воинов, не теряющихся в трудных условиях.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Суровая школа выносливости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Грамоте учили, но она не была главным предметом. Гораздо важнее считались строевая подготовка, упражнения и умение действовать в отряде, где успех зависел от дисциплины и согласованных движений.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ради дела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этапы воспитания и службы в Спарте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спартанца от ребенка до гражданина-воина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91059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1430" y="3403734"/>
            <a:ext cx="28875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Спартанская армия и фаланга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Гоплиты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войска составляли тяжеловооруженные пехотинцы. Каждый воин имел щит, копье и защитное снаряжение, а в бою полагался не только на себя, но и на строй.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Фаланга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Спартанцы сражались плотным строем, где каждый прикрывал соседа щитом. Такая формация требовала точности, выдержки и полного доверия к товарищам по ряду.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девиз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и жесткая формула «Со щитом или на щите» передавала смысл спартанской службы. Вернуться без щита считалось позором, а погибнуть в бою — честью.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Побеждала не только сила, но и привычка долго держать позицию. Спартанцев с детства учили терпению, поэтому в бою они редко теряли строй и порядок.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занятий показывает, что хозяйство держалось на труде большинства, тогда как граждане-спартиаты почти не участвовали в производстве.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Спарте власть и военная служба были сосредоточены у меньшинства, а экономика опиралась на зависимое население.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разные группы населения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Греции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спартанцев и запрет роскоши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была строго расписана. С детства спартанцев приучали к порядку, одинаковому образу жизни и самоконтролю, чтобы каждый гражданин был готов к военной службе.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правилам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Спартанцы избегали яркой одежды, украшений и пышных домов. В их жизни ценились одинаковость, порядок и сдержанность, чтобы ничто не отвлекало от службы и общих обязанностей.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вместо богатства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Обрабатывать землю должны были илоты. Спартиаты не занимались хозяйством сами и почти не участвовали в торговле, потому что военная служба считалась для них главной.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труд илотов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ели вместе в общих столовых. Такие обеды укрепляли дисциплину, напоминали о равенстве спартиатов и приучали их подчинять личные удобства интересам общины.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трапезы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 Спарте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Считалось, что крепкая и здоровая мать может родить сильного сына. Поэтому физическая подготовка женщин воспринималась не только как личная польза, но и как забота о будущем государства.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 воинов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Спарте женщины могли владеть имуществом. Это делало их положение более самостоятельным и отличало спартанское общество от многих других древнегреческих городов.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имущество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мужчины служили или тренировались, женщины управляли домом и следили за хозяйством. На них лежала большая ответственность за порядок в семье и повседневную жизнь.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Хозяйки дома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Спартанские женщины были заметно свободнее, чем женщины во многих других греческих полисах. Они могли заниматься упражнениями, появляться на людях и не жили в такой изоляции.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свободы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Греции; обобщение по теме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Численное превосходство илотов заставляло спартанцев опираться на жесткий контроль, чтобы не допустить восстаний и сохранить власть меньшинства.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были многочисленнее спартиатов и поэтому постоянно держали государство в напряжении.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несколько раз
</a:t>
            </a:r>
            <a:endParaRPr lang="en-US" sz="41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025320"/>
            <a:ext cx="4535700" cy="18076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и Афины: сравнение двух полисов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по-разному были устроены два крупнейших греческих полиса.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делала ставку на порядок и военную силу, а Афины — на морскую торговлю, участие граждан и развитие культуры.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Древней Греции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91059"/>
            <a:ext cx="4680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3447534"/>
            <a:ext cx="4680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речь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Спартанцы ценили точные и немногословные ответы. Умение говорить коротко считалось признаком собранности, выдержки и внутренней дисциплины.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ритм жизни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взрослого гражданина был подчинен тренировкам, строю и общим правилам. Даже обычные занятия напоминали о том, что главное дело спартанца — служба.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во всем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жилье и привычки должны были оставаться скромными и одинаковыми. Роскошь считалась лишней и не соответствовала спартанскому образу жизни.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трапезы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обеды в общинах укрепляли чувство равенства среди граждан. За столом поддерживались порядок, простота и привычка жить вместе.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повседневная жизнь спартанцев
</a:t>
            </a:r>
            <a:endParaRPr lang="en-US" sz="3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опоры действовали вместе: воспитание, закон и привычка к порядку поддерживали один и тот же уклад жизни из поколения в поколение.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Спарты держалась на дисциплине и контроле, но такая система слабо поддерживала развитие хозяйства и перемены.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помогало Спарте быть сильной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истории Спарты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в Пелопоннесской войне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возглавила Пелопоннесский союз и стала главным противником Афин. Два сильнейших полиса Греции постепенно втянулись в борьбу за влияние.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войны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одержала победу над Афинами и на время стала ведущей силой в Греции. Однако долгие боевые действия ослабили ее собственные ресурсы.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404 год до н. э.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Пелопоннесская война продолжалась много лет и изматывала обе стороны. Спарта делала ставку на сухопутную армию и поддержку союзников.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431–404 годы до н. э.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основана на особенностях спартанского строя и последствиях длительных войн.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Спарта начала слабеть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8270"/>
            <a:ext cx="2601900" cy="16058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2347" y="1478270"/>
            <a:ext cx="2601900" cy="16058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235" y="1478270"/>
            <a:ext cx="2601900" cy="16058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известно о Спарте из древних источников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12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Спарте писали Геродот, Фукидид, Ксенофонт и Плутарх. Их тексты помогают представить законы, воспитание и войны, но каждый автор смотрел на Спарту по-своему и не всегда был полностью беспристрастен.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12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древних авторов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2347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Остатки построек, оружие и предметы быта помогают проверить письменные сведения. Археологические находки дополняют рассказы авторов и позволяют увидеть не только славу Спарты, но и обычную жизнь ее жителей.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172347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находят археологи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66235" y="3706625"/>
            <a:ext cx="26019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сочинениях Спарта выглядит почти образцовым государством, где все подчинено порядку и доблести. Историкам важно помнить, что такие описания могли подчеркивать только сильные стороны и скрывать противоречия.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3266235" y="3155900"/>
            <a:ext cx="26019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образ и реальность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Спарта запомнилась в истории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стала символом стойкости и дисциплины. Ее образ часто вспоминают, когда говорят о готовности подчинить личные интересы общему делу и защищать свое государство.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Воинский пример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Спарты показывает: порядок и военная мощь важны, но без развития экономики, культуры и гибкости государство рано или поздно сталкивается с трудностями.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истории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армия не могла решить всех проблем. Малое число граждан, зависимость от труда илотов и слабое развитие хозяйства постепенно делали государство менее устойчивым.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системы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законы и единый образ жизни помогали спартанцам сохранять внутреннюю собранность. Для древнего мира это был редкий пример общества, построенного почти полностью вокруг армии.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порядка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общий баланс: сильные стороны Спарты были связаны прежде всего с армией и дисциплиной, а слабые — с хозяйством и устройством общества.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могла долго удерживать власть, но ее модель была негибкой: военная мощь росла быстрее, чем возможности для развития.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спартанской модели государства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на основе истории Древней Греции
</a:t>
            </a:r>
            <a:endParaRPr lang="en-US" sz="117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 прославилась как государство воинов, где дисциплина и порядок стояли выше всего. Но зависимость от илотов, слабое хозяйство и жесткость строя не позволили ей стать по-настоящему устойчивой.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Спарте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2026-06-02T03:54:10Z</dcterms:created>
  <dcterms:modified xsi:type="dcterms:W3CDTF">2026-06-02T03:54:10Z</dcterms:modified>
</cp:coreProperties>
</file>