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белка: как клетка считывает наследственную информацию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задаёт программу, а белки воплощают её в 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синтез белка определяет свойства живого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клетку, ускоряют реакции, переносят вещества и регулируют процессы. Признаки организма проявляются только тогда, когда наследственная информация ДНК превращается в конкретные белковые молекулы, а генетический код остаётся почти универсальным для всех живых существ.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 участок ДНК, содержащий информацию о белке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в котором записана информация о строении белка или функциональной РНК. Он задаёт последовательность нуклеотидов, определяющую будущий продукт синтеза.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гена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гена выделяют промотор, кодирующую область и участок завершения транскрипции. Эти элементы обеспечивают начало считывания, передачу информации и правильное окончание синтеза РНК.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Экзоны и интроны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кодирующие участки часто прерываются интронами. Экзоны сохраняются в зрелой мРНК, а интроны удаляются при её созревании, чтобы сохранить смысловую последовательность.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Кодоны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считывается не по одному нуклеотиду, а по три сразу. Такие триплеты называют кодонами; каждый из них обычно соответствует определённой аминокислоте или сигналу завершения.
</a:t>
            </a:r>
            <a:endParaRPr lang="en-US" sz="9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биосинтез белка в клетке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идёт в ядре, где находится ДНК, а трансляция — в цитоплазме. Белок может синтезироваться на свободных рибосомах или на рибосомах шероховатой эндоплазматической сети.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нет оформленного ядра, поэтому оба этапа происходят в цитоплазме. Транскрипция и трансляция могут идти одновременно, что ускоряет ответ клетки на изменения среды.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процессов у эукариот повышает точность и даёт дополнительный контроль, а одновременность у прокариот делает синтез более быстрым и экономичным.
</a:t>
            </a:r>
            <a:endParaRPr lang="en-US" sz="10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биосинтеза белка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 считывания ДНК до образования готового белка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синтез мРНК на матрице ДНК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промотора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связывается с промотором и определяет, с какого участка ДНК начнётся считывание. Это обеспечивает точный старт транскрипции и выбор нужного гена.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Раскручивание спирали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раздвигает цепи ДНК на небольшом участке, чтобы одна из них стала матрицей. По ней строится комплементарная РНК, а двойная спираль восстанавливается позади.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молекула удлиняется в направлении 5’→3’. В РНК вместо тимина используется урацил, поэтому пары оснований образуются по принципу комплементарности, но с другой азотистой основой.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РНК-полимераза достигает участка терминации, синтез останавливается. У эукариот сначала образуется пре-мРНК, которая затем проходит дальнейшую обработку.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мРНК у эукариот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Кэпирование 5’-конца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5’-концу пре-мРНК присоединяется специальный кэп. Он защищает молекулу от разрушения, помогает её распознаванию и участвует в последующем запуске трансляции.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Полиаденилирование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3’-конце формируется поли-А-хвост из множества адениловых нуклеотидов. Эта последовательность повышает стабильность мРНК и облегчает её транспорт из ядра в цитоплазму.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сплайсинга интроны вырезаются, а экзоны соединяются в единую информационную цепь. В результате образуется зрелая мРНК, готовая к чтению рибосомой.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транскрипции и трансляции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этапа идут последовательно, но используют разные матрицы и разные молекулярные машины.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создаёт информационную РНК, а трансляция по ней собирает белок: этапы связаны, но не совпадают по роли.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биосинтеза белка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и принцип соответствия кодона и антикодона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аминокислот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доставляет к рибосоме определённую аминокислоту. Её функция состоит не только в переносе, но и в точном распознавании нужного кодона на мРНК.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Антикодон и 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молекуле тРНК расположен антикодон — последовательность, комплементарная кодону мРНК. Такое соответствие позволяет правильно выбрать аминокислоту для включения в растущую цепь.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тРНК «загружается» своей аминокислотой с помощью аминоацил-тРНК-синтетазы. Ошибка на этом этапе приводит к включению неверной аминокислоты и изменению свойств белка.
</a:t>
            </a:r>
            <a:endParaRPr lang="en-US" sz="11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как место сборки белка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субъединицы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состоит из малой и большой субъединиц. Малая субъединица связывает мРНК и помогает точно читать кодоны, а большая обеспечивает химическое соединение аминокислот.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A, P и 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рибосоме есть три функциональных участка: A, P и E. Через них последовательно проходят тРНК, что делает сборку полипептида организованной и непрерывной.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пептидной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большая субъединица катализирует образование пептидной связи между аминокислотами. Благодаря этому рибосома не просто удерживает молекулы, а активно участвует в синтезе белка.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трансляции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рибосоме одновременно взаимодействуют мРНК, тРНК и растущая полипептидная цепь. Поэтому рибосому можно считать главным рабочим центром трансляции в 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Инициация трансляции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распознавание мРНК рибосомой, старт-кодон AUG, инициаторная тРНК и сборка стартового комплекса.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стадии трансляции и их основные события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поэтапно происходит сборка белковой цепи: от распознавания старт-кодона до освобождения готового полипептида.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стадии строго упорядочены: каждая последующая зависит от точного распознавания предыдущего этапа и правильной работы рибосомы.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Элонгация: удлинение полипептидной цепи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Вход новой тРНК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рибосому последовательно поступают тРНК, чьи антикодоны комплементарны очередным кодонам мРНК. Каждая из них приносит строго определённую аминокислоту.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пептидной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аминокислотами формируется пептидная связь, и полипептидная цепь становится длиннее. Сама рибосома при этом удерживает точное положение на мРНК.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Сдвиг 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аминокислот рибосома продвигается на один кодон вперёд, использованная тРНК уходит, а следующий цикл удлинения начинается снова.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 таблица кодонов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кодон — не всегда одна аминокислота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вырожден: одну аминокислоту могут задавать несколько разных кодонов. Это снижает риск серьёзных последствий некоторых мутаций и делает систему более устойчивой к небольшим изменениям в нуклеотидной последовательности.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Триплетный язык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 мРНК читается не по одному нуклеотиду, а группами по три. Такой принцип делает запись компактной и позволяет точно связывать последовательность нуклеотидов с аминокислотами будущего белка, как в подробной таблице соответствий.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остановка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 AUG служит сигналом начала трансляции и одновременно кодирует метионин. Напротив, UAA, UAG и UGA не задают аминокислоту: они обозначают завершение считывания и помогают рибосоме вовремя остановить сборку цепи.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скорость синтеза белка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особенно сильно влияют сырьё для сборки белка и энергетическое обеспечение клетки. Числа отражают относительную силу влияния факторов.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дают доступность аминокислот и энергии; без них даже активная рибосома не может вести синтез быстро.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условная оценка влияния факторов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трансляции: сворачивание и модификации белка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Полипептид принимает вторичную и третичную структуру, а иногда и четвертичную. Без правильного сворачивания белок может утратить активность или работать нестабильно.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Отщепление фрагментов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становятся активными только после удаления лишних участков цепи. Такой этап помогает клетке «доработать» молекулу до функционального состояния.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модификации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Фосфорилирование, гликозилирование и образование дисульфидных связей изменяют свойства белка. Эти изменения часто определяют его устойчивость, активность и взаимодействие с другими молекулами.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посттрансляционной обработки белок полностью включается в работу клетки. От качества этого этапа зависит эффективность ферментов, рецепторов и транспортных 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экспрессии генов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транскрипции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может усилить или ослабить считывание гена ещё до образования РНК. У эукариот это связано с работой транскрипционных факторов и регуляторных участков ДНК.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транскрипции пре-мРНК обрабатывается, и не каждая молекула дойдёт до трансляции. Сплайсинг, кэпирование и полиаденилирование помогают отбирать и стабилизировать нужные варианты.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мРНК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жизни мРНК влияет на количество синтезируемого белка. Если молекула разрушается быстрее, рибосомы получают меньше матрицы и синтез идёт слабее.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 уровне трансляции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готовая мРНК может использоваться клеткой не сразу. Такой контроль особенно важен при изменении условий среды, когда нужно быстро сэкономить ресурсы или, наоборот, усилить синтез белков.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биосинтеза белка и их 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сбои в синтезе белка отражаются на работе клетки и могут приводить к наследственным и обменным нарушениям.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нарушение на одном этапе может изменить структуру белка и вызвать заметные клеточные последствия.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молекулярная генетика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биосинтеза белка в медицине и биотехнологии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как точечное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антибиотики действуют на бактериальные рибосомы и мешают микроорганизмам синтезировать белки. Благодаря этому рост бактерий останавливается, а организм получает время для борьбы с инфекцией. Такой подход показывает, насколько важно различие между рибосомами человека и бактерий.
</a:t>
            </a:r>
            <a:endParaRPr lang="en-US" sz="775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белки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 используют клеточные системы, чтобы получать нужные человеку белки в больших количествах. Так производят инсулин, отдельные ферменты и компоненты вакцин, которые затем применяются в лечении и профилактике заболеваний.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фундаментальной биологии и 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биосинтеза белка помогает создавать новые лекарства, совершенствовать диагностику и проектировать биоинженерные решения. На схеме это выглядит как единая цепочка: ген — белок — медицинское или промышленное применение.
</a:t>
            </a:r>
            <a:endParaRPr lang="en-US" sz="847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 — язык, на котором клетка реализует наследственную информацию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связывает ДНК с признаками организма и обеспечивает работу всех систем клетки. Его точность определяет здоровье, а нарушение часто становится причиной болезней и важных биотехнологических решений.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2026-06-01T16:10:52Z</dcterms:created>
  <dcterms:modified xsi:type="dcterms:W3CDTF">2026-06-01T16:10:52Z</dcterms:modified>
</cp:coreProperties>
</file>