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6925" y="570000"/>
            <a:ext cx="4475400" cy="40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watch or to take part? Как ученики 8 класса учат английский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или участвовать: что помогает учить английский лучше?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700700" y="4631775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8 классе английский требует не только понимания правил, но и регулярной практики. Чем чаще ученик говорит, читает, слушает и пишет сам, тем увереннее он использует язык в реальных заданиях и отвечает на уроке без лишней паузы.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решение важно на уроках английского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«наблюдать» на уроке английского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 образец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читает готовые фразы, слушает диалог или рассматривает пример ответа, чтобы увидеть, как построено предложение и какие слова используются в теме.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помогает понять порядок слов, форму глагола и типичные выражения. Это особенно полезно, когда материал новый и нужно сначала разобраться в образце.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Узнавать, но не говорить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дает хорошее узнавание языка, однако без собственных попыток знания часто остаются только в памяти и не переходят в самостоятельную речь.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основу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важно как первый шаг: оно помогает не потеряться в задании, но само по себе не делает ученика активным пользователем английского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«участвовать» на уроке английского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с классом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Парная и групповая работа учит реагировать на реплики других, договариваться, уточнять мысль и использовать английский не по образцу, а в живом общении.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Отвечать и говорить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не только слушает, но и сам произносит слова, отвечает на вопросы, ведет короткий диалог и пробует строить фразы в реальном темпе.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17722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Становиться увереннее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действует сам, он быстрее привыкает к ошибкам как к части обучения и постепенно начинает отвечать свободнее и спокойнее.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7722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и читать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тексты, записи ответов и чтение вслух помогают лучше запомнить лексику, отработать произношение и увидеть, как язык работает на практике.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один способ помогает понять материал, а другой — начать пользоваться им самостоятельно.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помогает разобраться в материале, но участие переводит знания в действие и делает английский рабочим инструментом.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учебной деятельности на уроке английского языка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участие: сравнение на уроке английского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рост языковых умений, но и разницу в смелости отвечать перед классом.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прирост связан с говорением и уверенностью; слушание меняется меньше, потому что оно развивается уже при самом прослушивании.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сравнения «наблюдение» и «участие»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сильнее растут при участии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travel становится своим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видит слово travel в учебнике и слышит его в предложении. Потом он произносит его сам, записывает в тетрадь и использует в фразе о поездке. Так слово связывается с действием, а не остается только знакомым значком.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фраза звучит в диалоге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карточке может быть готовая фраза, но настоящая запоминаемость приходит, когда ученик вставляет ее в мини-диалог у доски. Он слышит ответ партнера, подбирает свои слова и повторяет новую лексику несколько раз в живой ситуации.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практика помогает запоминать английские слова
</a:t>
            </a:r>
            <a:endParaRPr lang="en-US" sz="265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ученик отвечает на вопросы, пересказывает услышанное, выбирает правильный вариант или продолжает диалог своими фразами.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Прослушивание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слушает диалог, объявление, инструкцию или короткий рассказ и старается уловить знакомые слова, интонацию и общую мысль.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первого прослушивания важно заметить ключевые детали: кто говорит, о чем идет речь и какие слова помогают понять смысл.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Аудирование: слушать образец и участвовать в ответе
</a:t>
            </a:r>
            <a:endParaRPr lang="en-US" sz="2702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45" y="1328222"/>
            <a:ext cx="213008" cy="1893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895" y="1337689"/>
            <a:ext cx="213008" cy="1704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24033"/>
            <a:ext cx="213008" cy="1704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6895" y="3124033"/>
            <a:ext cx="213008" cy="17040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Говорение: зритель и активный собеседник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тему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 может уловить смысл разговора, но почти не тренирует быстрый подбор слов и не развивает навык отвечать без задержки.
</a:t>
            </a:r>
            <a:endParaRPr lang="en-US" sz="12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Задать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собеседник не ждет подсказки, а сам начинает реплику, уточняет мысль и поддерживает разговор в естественном темпе.
</a:t>
            </a:r>
            <a:endParaRPr lang="en-US" sz="12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клише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Речевые формулы помогают говорить точнее и спокойнее: они дают опору, когда нужно быстро ответить на вопрос или начать диалог.
</a:t>
            </a:r>
            <a:endParaRPr lang="en-US" sz="12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ближе к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8 классе особенно полезны короткие разговоры о школе, хобби, путешествиях, семье и свободном времени — то есть о знакомых ситуациях.
</a:t>
            </a:r>
            <a:endParaRPr lang="en-US" sz="12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перейти от наблюдения к участию на уроке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 уроке: от образца к самостоятельной речи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работа на уроке помогает одновременно тренировать язык и учиться взаимодействовать с одноклассниками в реальных учебных ситуациях.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участия связан с устной речью и уверенностью; остальные навыки тоже растут, но более равномерно.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для учебной презентации, 2025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участие на уроке английского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наблюдать особенно полезно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198792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знакомстве с непростой грамматикой наблюдение помогает заметить форму, порядок слов и типичные ошибки, прежде чем ученик начнет говорить или писать самостоятельно.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0939" y="1049000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тема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тема совсем новая, полезно сначала увидеть образец: так легче понять, о чем идет речь, какие слова встречаются и как устроено задание.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2926849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чтением большого текста образец показывает, как искать главную мысль, выделять ключевые слова и не теряться в незнакомых деталях.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751" y="386577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первым разговором по теме наблюдение снижает страх: ученик слышит готовые реплики, запоминает полезные выражения и быстрее решается вступить в общение.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6290" y="1124025"/>
            <a:ext cx="3583921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видах работы участие помогает не просто понять материал, а применить его в действии и получить обратную связь от учителя и одноклассников.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особенно полезно там, где нужно отвечать, договариваться, читать вслух и быстро применять слова и правила.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форм работы на уроке английского языка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 уроке английского участие особенно важно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школьной жизни: тема «My hobby»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1655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образец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ученик слушает короткий ответ о хобби, затем читает несколько готовых фраз и отмечает знакомые слова. Он понимает, как строится предложение, но пока только наблюдает и собирает нужные опоры для своей речи.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590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собственная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ученик составляет три своих предложения, рассказывает о хобби в паре и задает вопрос однокласснику. Рядом с ним лежат карточки с подсказками, но главная задача уже не повторить текст, а сказать по-своему.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регулярные ответы заметно ускоряют рост устных умений и делают ошибки менее пугающими для ученика.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практика дает более быстрый прирост, особенно в speaking и confidence; при одном наблюдении прогресс идет медленнее.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динамики результатов, 2025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результаты при разной активности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пассивной позиции на уроке английского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узнавание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видит слова и правила, но не использует их сам. В результате материал кажется знакомым, однако в собственной речи нужные фразы появляются медленно и неуверенно.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произношение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читать вслух и не повторять реплики, трудно привыкнуть к звучанию слов. Из-за этого даже простые ответы могут звучать неясно или слишком тихо.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Трудный старт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пассивной позиции сложнее быстро начать фразу, особенно у доски. Ученик дольше ищет нужные слова и чаще останавливается, прежде чем закончить мысль.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уверенности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участие откладывается, страх ошибки растет, а устная работа кажется намного сложнее, чем есть на самом деле. Это мешает пробовать новые задания и улучшать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роль на уроке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образца к действию зависит от знакомости темы, сложности задания и готовности говорить.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53" y="2086609"/>
            <a:ext cx="226148" cy="2010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3803" y="2077821"/>
            <a:ext cx="218597" cy="2185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678" y="2077821"/>
            <a:ext cx="218597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1778" y="2096660"/>
            <a:ext cx="226148" cy="180919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Баланс: когда нужен и образец, и самостоятельная работа
</a:t>
            </a:r>
            <a:endParaRPr lang="en-US" sz="2702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увидеть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помогает понять смысл, форму и порядок действий. Когда ученик видит готовую модель, ему проще начать работу без лишнего напряжения и лишних догадок.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сказать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примера важно перейти к собственной фразе, даже если она короткая. Так ученик превращает услышанное в личный опыт и закрепляет новую лексику.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Закрепить письменно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помогает аккуратно собрать слова в предложения и заметить ошибки. Это особенно полезно при пересказе, мини-сочинении и подготовке к проверочной работе.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в общении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и группа дают возможность услышать реакцию одноклассников, уточнить мысль и попробовать еще раз. В таком режиме язык становится живым и понятным.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828051"/>
            <a:ext cx="4037700" cy="22385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на уроке английского помогает развивать не только языковые умения, но и качества, которые полезны в учебе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работа формирует привычку пробовать, исправлять и доводить ответ до результата — это помогает и в языке, и в учении в целом.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наблюдений за работой школьников на уроках английского языка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качества, которые развивает участие в изучении английского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английский язык учат через понимание и практику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дает опору, а участие превращает знание в навык. Чем чаще ученик говорит, читает, пишет и отвечает сам, тем увереннее он использует английский в классе и за его пределами.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2026-05-31T06:59:59Z</dcterms:created>
  <dcterms:modified xsi:type="dcterms:W3CDTF">2026-05-31T06:59:59Z</dcterms:modified>
</cp:coreProperties>
</file>