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нервной системы: общий обзор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всеми процессами в организме и отвечает за реакции.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понимания нервной системы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учёные изучали мозг и его функции. И.М. Сеченов доказал роль рефлексов, а современная биология раскрывает сложность нервной регуляции и поведения.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отдела нервной системы: ЦНС и ПНС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головной и спинной мозг, отвечает за обработку информации и контроль тела. Она консолидирует сигналы и координирует реакцию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состоит из нервов, соединяющих ЦНС с остальными органами. Она передаёт сигналы к мышцам, внутренним органам и воспринимающим структурам.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система: ключевые компоненты и функции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полушария: центр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отвечают за высшие психические функции — мышление, речь, память. Они обрабатывают сложные сигналы и формируют сознание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 координация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равновесие и точность движений, поддерживает осанку. Он помогает нам сохранять баланс во время повседневной активности.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мозг: связь и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сигналы между телом и мозгом, обеспечивает простые рефлексы. Он защищён позвоночным каналом и имеет длину около 45 см.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Черепно-мозговые нервы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12 пар, отвечающих за чувствительность и движение головы и шеи, обеспечивают работу органов чувств и мимику лица.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Спинномозговые нервы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пара нервов передаёт сигналы от тела к мозгу и обратно, связывая мышцы, кожу и внутренние органы с центральной нервной системой.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ганглии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Ганглии представляют собой скопления нервных клеток вне ЦНС, ускоряют передачу нервных сигналов и обеспечивают координацию процессов.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строение и назначение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90660"/>
            <a:ext cx="5037600" cy="1555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ЦНС и ПНС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центральной и периферической нервных 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ЦНС и ПНС обеспечивает целостную работу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головного мозга и его функции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— основа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отвечает за мышление, восприятие, речь и память. Именно здесь формируется осознанное поведение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Подкорковые структуры и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регулируют эмоции, инстинкты и важные автоматические функции, обеспечивая адаптацию организма к окружающей среде.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 гармония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координацию, плавность движений и поддержание баланса, что необходимо для сложных физических действий.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и жизненно важные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регулирует дыхание, сердцебиение, рефлексы и обеспечивает связь между мозгом и спинным мозгом.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мозг: строение и роль в организме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цилиндрический орган, расположенный внутри позвоночника, состоит из серого и белого вещества, обеспечивая обработку нервных сигналов.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за рефлексы и передачу информации между телом и головным мозгом. Повреждения могут привести к утрате чувствительности и двигательной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ЦНС и ПНС в жизнедеятельности организма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анализирует поступающую информацию и принимает решения о реакции организма на внешние и внутренние раздражители.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передаёт сигналы от органов чувств к ЦНС и передаёт команды обратно к мышцам и внутренним органам для выполнения действий.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дуги обеспечивают быструю невольную реакцию, используя согласованную работу обоих отделов нервной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система: автономное управление организмом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деятельностью внутренних органов без сознательного контроля, регулируя работу сердца, лёгких и пищеварительной системы.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активирует реакции «борьбы или бегства», повышая сердцебиение и расширяя зрачки для лучшего восприятия.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способствует расслаблению, замедляя пульс и стимулируя пищеварение, восстанавливая энергию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автоматические функции: дыхание, потоотделение и работу желез для поддержания гомеостаза и адаптации к изменениям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система: управление движениями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 контролирует произвольные движения скелетных мышц, обеспечивая осознанное взаимодействие с окружающей средой и выполнение разнообразных действий.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импульсы от головного мозга к мышцам, обеспечивая точность, скорость и координацию движений для эффективного выполнения задач.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нервной системы отвечает за контроль таких действий, как ходьба, письмо и игра на музыкальных инструментах, требующих сознательной внимательности и ловкости.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 его функции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нейрона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тела, содержащее ядро, и разветвлённых дендритов, принимающих сигналы от других клеток. Аксон ведёт электрические импульсы от тела нейрона к другим клеткам.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нейрона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это места контакта нейронов, где происходит передача сигналов. Число нейронов в человеческом мозге достигает около 86 миллиардов, образуя сложные сети.
</a:t>
            </a:r>
            <a:endParaRPr lang="en-US" sz="9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импульса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распространяется по аксону со скоростью до 120 метров в секунду, обеспечивая мгновенную связь между различными частями организма.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обеспечивают переход сигнала с одного нейрона на другой через электрическую и химическую передачу, что обеспечивает гибкость и сложность работы нервной системы.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передачи участвуют нейромедиаторы — химические вещества, такие как ацетилхолин, дофамин и серотонин, играющие ключевую роль в передаче сигналов.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часть импульса проходит по аксону, а химическая обеспечивается высвобождением нейромедиаторов в синаптическую щель, после чего сигнал принимается последующим нейроном.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Молниеносная 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это быстрая и автоматическая реакция на раздражитель, например, отдёргивание руки при прикосновении к горячему предмету. Такие реакции предохраняют организм от повреждений без участия сознания.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рефлексов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врождённые безусловные рефлексы и приобретаемые условные. Они обеспечивают выживание и адаптацию к окружающей среде, влияя на поведение и физиологические процессы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Рефлекс: определение, примеры и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этапы прохождения сигнала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простого рефлекса и основные элементы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рефлексов: безусловные и условные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врождённые и одинаковые для всех, например, моргание и кашель, они обеспечивают базовую защиту организма с рождения.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приобретаются в процессе жизни и зависят от опыта, как например замирание при звуке тревожного сигнала.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условных рефлексов связано с работой памяти и позволяет организму адаптироваться к изменяющимся условиям окружающей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рефлексов для организма человека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обеспечивают мгновенную реакцию на опасные или важные раздражители, способствуя защите тела от повреждений.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чихание удаляет из дыхательных путей раздражающие частицы, а отдёргивание руки предотвращает ожоги и ранения.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автоматические ответы жизненно важны для выживания и позволяют организму быстро адаптироваться к внешним изменениям.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образования условного рефлекса: опыт Павлова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Павлов показал, что собака начинает выделять слюну при звуке колокольчика, если ранее звук сопровождался кормлением. Это демонстрирует обучение и формирование условных рефлексов.
</a:t>
            </a:r>
            <a:endParaRPr lang="en-US" sz="965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рефлекс развивается благодаря повторению сочетания внешнего сигнала с физиологическим ответом, что помогает организмам лучше приспосабливаться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нервной системы и их последствия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заболевания нервной системы могут вызывать серьёзные нарушения, включая потерю подвижности и чувствительности.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нарушает кровоснабжение мозга, приводя к частичной или полной потере функций организма, требуя срочного лечения.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проявляется судорожными приступами, вызванными нарушением электрической активности мозга, влияя на контроль сознания и движений.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 заболеваний нервной системы помогают предотвратить ухудшение состояния и повысить качество жизни пациентов.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важная роль нервной системы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координацию работы организма, восприятие и мгновенный ответ на раздражители, что необходимо для выживания и развития человека в сложном мире.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2026-05-09T14:10:08Z</dcterms:created>
  <dcterms:modified xsi:type="dcterms:W3CDTF">2026-05-09T14:10:08Z</dcterms:modified>
</cp:coreProperties>
</file>