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слова, точные мысли и красивые предложения.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лес без чудес: урок русского языка в 3 классе
</a:t>
            </a:r>
            <a:endParaRPr lang="en-US" sz="34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отличный помощник для урока русского языка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лесной теме много знакомых слов: деревья, птицы, грибы, ягоды, тропинки, шорох, тень, аромат. На таких примерах легко повторять части речи, составлять предложения и замечать, как язык делает речь точной и выразительной.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начинается с названий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полон слов, которые называют предметы и живых существ: дерево, птица, лиса, ёж, гриб, ягода. Эти слова отвечают на вопросы кто? и что? Они помогают сразу представить, кто и что встречается в лесу.
</a:t>
            </a:r>
            <a:endParaRPr lang="en-US" sz="132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слова можно увидеть в разных местах: в лесу, на поляне, у берёзы, под ёлкой. Такие короткие сочетания показывают, как слова соединяются в речи и помогают точно назвать место. Это удобно для упражнений и наблюдений.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рисует картину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не только называть, но и оживлять картину. Услышав гриб, лиса или ягода, ученик сразу вспоминает лесную сцену. Так язык превращает обычные названия в маленький рассказ, который легко увидеть глазами.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лесных жителей
</a:t>
            </a:r>
            <a:endParaRPr lang="en-US" sz="25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Слова-признаки: каким бывает лес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делают лесную речь точнее: густой лес, тихая тропинка, высокий дуб, рыжая лиса. Они помогают сразу увидеть цвет, размер и настроение.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слов-признаков описание становится бедным и коротким. С ними лес звучит живо: душистая земляника, тёмная чаща, весёлые птицы — и картинка уже перед глазами.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его значение в лесной теме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слова создают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Шорох, треск, роса, аромат, тропинка, крона, поляна — каждое слово вызывает свой образ. Стоит его прочитать, и в воображении уже появляется лесная картина.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помогают заметить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лес, лесной, лесок, лесник связаны между собой по смыслу и по корню. Такие примеры показывают, как в языке слова образуют дружные семьи, почти как ёлки в лесу.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Орфограммы в словах о лесе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словах о лесе нужно внимательно смотреть на безударные гласные и парные согласные. Правильную букву часто помогает найти проверочное слово или правило.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Особенно важно помнить сочетания жи-ши, ча-ща, чу-щу. Лесные слова шишка, чаща, роща, камыши помогают запомнить их без лишней скуки.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850" y="3064275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Ставим ударение и слушаем
</a:t>
            </a:r>
            <a:pPr algn="ctr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безударную гласную, нужно найти слово, где этот звук становится ударным. Так слова леса, трава, грибы, листы помогают увидеть нужную букву. Это простое действие делает письмо аккуратным и уверенным.
</a:t>
            </a:r>
            <a:endParaRPr lang="en-US" sz="1566" dirty="0"/>
          </a:p>
        </p:txBody>
      </p:sp>
      <p:sp>
        <p:nvSpPr>
          <p:cNvPr id="9" name="Text 1"/>
          <p:cNvSpPr txBox="1"/>
          <p:nvPr/>
        </p:nvSpPr>
        <p:spPr>
          <a:xfrm>
            <a:off x="4831350" y="3068900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примеры для тренировки
</a:t>
            </a:r>
            <a:pPr algn="ctr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лесном материале правило запоминается легче, потому что слова знакомы и понятны. Ученики сравнивают формы слова и замечают, как меняется звук под ударением. А заодно лес будто сам подсказывает правильный ответ.
</a:t>
            </a:r>
            <a:endParaRPr lang="en-US" sz="1566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безударные гласные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61355" y="1038650"/>
            <a:ext cx="2966990" cy="380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в конце и в середине слова
</a:t>
            </a:r>
            <a:endParaRPr lang="en-US" sz="2827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29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конце слова парный согласный может звучать неясно, поэтому его проверяют родственным словом: гриб — грибы, дуб — дубы. Так легче услышать нужную букву.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29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середине слова тоже важно быть внимательным: ёж — ёжик, глаз — глазки. Такие примеры показывают, что написание и звучание не всегда совпадают.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сочетаниями жи-ши, ча-ща, чу-щу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54575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Шишка, чаща, жужжит, роща, камыши — в этих словах удобно замечать нужные сочетания. Лесная тема помогает запомнить правило без зубрёжки и скуки.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116137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пишет такие слова, он быстрее вспоминает, где нужна и, а где пишутся а или у. Короткие примеры подходят для словарной работы и маленьких тренировок.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слова помогают запомнить правило
</a:t>
            </a:r>
            <a:endParaRPr lang="en-US" sz="1170" dirty="0"/>
          </a:p>
        </p:txBody>
      </p:sp>
      <p:sp>
        <p:nvSpPr>
          <p:cNvPr id="9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упражнения делают его прочнее
</a:t>
            </a:r>
            <a:endParaRPr lang="en-US" sz="11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о лесе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лесной, лесок, лесник, лесничий — это слова с общим корнем и близким смыслом. По ним легко заметить, как слова связаны между собой и чем они похожи.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такие примеры удобны для разбора по составу. Лесная тема даёт понятные цепочки слов, которые легко сравнивать, находить и запоминать.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слово или несколько слов о лесе. Они называют предмет, действие или признак и вместе помогают понять, о чём идёт речь.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Полная фраза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слова складываются в предложение: «Лес шумит», «Весной в лесу поют птицы». Мы видим законченную мысль и легко представляем картину.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Оформление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предложения ставят точку, вопросительный или восклицательный знак. Первое слово пишут с заглавной буквы, чтобы текст выглядел аккуратно и правильно.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о лесе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6519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32500" y="1295150"/>
            <a:ext cx="541500" cy="541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 предложения на лесных примерах
</a:t>
            </a:r>
            <a:endParaRPr lang="en-US" sz="2174" dirty="0"/>
          </a:p>
        </p:txBody>
      </p:sp>
      <p:sp>
        <p:nvSpPr>
          <p:cNvPr id="9" name="Text 2"/>
          <p:cNvSpPr txBox="1"/>
          <p:nvPr/>
        </p:nvSpPr>
        <p:spPr>
          <a:xfrm>
            <a:off x="928350" y="2327525"/>
            <a:ext cx="3255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называет того, о ком или о чём говорится в предложении. В лесных примерах подлежащим может быть берёза, птицы, ёж или гриб.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958175" y="2327525"/>
            <a:ext cx="3255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показывает, что делает предмет. Оно помогает увидеть действие в природе: берёза растёт, птицы поют, ёж бежит, гриб прячется под листьями.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становится объёмнее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добавить к короткому предложению слова-признаки и уточнения, картина сразу оживает. В густом лесу поют весёлые птицы, и читатель уже слышит шум ветра и видит зелёные кроны.
</a:t>
            </a:r>
            <a:endParaRPr lang="en-US" sz="1469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Поляна в солнечном свете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солнечной поляне растёт высокая сосна. Рядом тянется узкая тропинка, а под деревом прячется маленький зверёк. Такие детали делают предложение точным и интересным.
</a:t>
            </a:r>
            <a:endParaRPr lang="en-US" sz="1469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выразительнее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предложения помогают назвать место, время и признаки предметов. Благодаря этому речь становится не только правильной, но и красивой, словно маленькая прогулка по лесу.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предложения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красивое предложение о лесе
</a:t>
            </a:r>
            <a:endParaRPr lang="en-US" sz="2971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собрать слова в точную и выразительную фразу.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писать небольшое описание по картинке
</a:t>
            </a:r>
            <a:endParaRPr lang="en-US" sz="2977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назови, что видишь на картинке: лес, тропинку, дерево, белку или птицу. Потом подбери слова-признаки и действия, чтобы описание стало живым и понятным.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 порядком предложений. Сначала общий взгляд, затем детали, а в конце — вывод или маленькое наблюдение. Так текст читается легко и звучит связно.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маленького текста о лесе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найти ошибки и сделать текст аккуратным.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слова, которые часто встречаются в теме
</a:t>
            </a:r>
            <a:endParaRPr lang="en-US" sz="2476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осина, лисица, овраг и поляна часто встречаются в лесных текстах. Их написание лучше запоминать внимательно, потому что проверочное слово не всегда подскажет ответ.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яркие образы: берёза — белый ствол, поляна — светлое место среди деревьев. Чем точнее образ, тем легче вспомнить слово и написать его без ошибки.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07078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Какие они?
</a:t>
            </a:r>
            <a:endParaRPr lang="en-US" sz="1584" dirty="0"/>
          </a:p>
        </p:txBody>
      </p:sp>
      <p:sp>
        <p:nvSpPr>
          <p:cNvPr id="10" name="Text 2"/>
          <p:cNvSpPr txBox="1"/>
          <p:nvPr/>
        </p:nvSpPr>
        <p:spPr>
          <a:xfrm>
            <a:off x="3091963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 предметам добавляются признаки: тихий лес, мягкий мох, солнечные лучи, свежий воздух. Картина становится яркой и почти слышимой.
</a:t>
            </a:r>
            <a:endParaRPr lang="en-US" sz="939" dirty="0"/>
          </a:p>
        </p:txBody>
      </p:sp>
      <p:sp>
        <p:nvSpPr>
          <p:cNvPr id="11" name="Text 3"/>
          <p:cNvSpPr txBox="1"/>
          <p:nvPr/>
        </p:nvSpPr>
        <p:spPr>
          <a:xfrm>
            <a:off x="1406563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Кто и что?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436563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тексте появляются главные слова: лес, тропинка, птицы, мох. Они задают тему и помогают понять, что именно описывается.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638158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Итоговый образ
</a:t>
            </a:r>
            <a:endParaRPr lang="en-US" sz="1170" dirty="0"/>
          </a:p>
        </p:txBody>
      </p:sp>
      <p:sp>
        <p:nvSpPr>
          <p:cNvPr id="14" name="Text 6"/>
          <p:cNvSpPr txBox="1"/>
          <p:nvPr/>
        </p:nvSpPr>
        <p:spPr>
          <a:xfrm>
            <a:off x="6411588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получается связный текст, где слова дружат между собой. Он помогает увидеть лес ясно, красиво и без лишних слов.
</a:t>
            </a:r>
            <a:endParaRPr lang="en-US" sz="1105" dirty="0"/>
          </a:p>
        </p:txBody>
      </p:sp>
      <p:sp>
        <p:nvSpPr>
          <p:cNvPr id="15" name="Text 7"/>
          <p:cNvSpPr txBox="1"/>
          <p:nvPr/>
        </p:nvSpPr>
        <p:spPr>
          <a:xfrm>
            <a:off x="472618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Что происходит?
</a:t>
            </a:r>
            <a:endParaRPr lang="en-US" sz="1170" dirty="0"/>
          </a:p>
        </p:txBody>
      </p:sp>
      <p:sp>
        <p:nvSpPr>
          <p:cNvPr id="16" name="Text 8"/>
          <p:cNvSpPr txBox="1"/>
          <p:nvPr/>
        </p:nvSpPr>
        <p:spPr>
          <a:xfrm>
            <a:off x="475618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 тексте появляются действия: птицы поют, ветер шевелит ветки, свет ложится на землю. Предложение начинает жить, как маленькая прогулка.
</a:t>
            </a:r>
            <a:endParaRPr lang="en-US" sz="978" dirty="0"/>
          </a:p>
        </p:txBody>
      </p:sp>
      <p:sp>
        <p:nvSpPr>
          <p:cNvPr id="17" name="Text 9"/>
          <p:cNvSpPr txBox="1"/>
          <p:nvPr/>
        </p:nvSpPr>
        <p:spPr>
          <a:xfrm>
            <a:off x="354500" y="320675"/>
            <a:ext cx="6575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текст о лесе как образец речи
</a:t>
            </a:r>
            <a:endParaRPr lang="en-US" sz="24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слова в творческой работе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мини-рассказа, загадки или четверостишия подходят слова шорох, роща, тропа, ель и роса. Они помогают придумать точный образ и сделать текст живым.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добавить сравнение и удачное прилагательное, стихотворение звучит особенно красиво. Творческая работа ещё и тренирует написание слов, а это полезно даже лесной сове!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лес без чудес: чему научил урок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тема помогла повторить части речи, построить предложения и вспомнить орфограммы. Теперь слова о природе звучат точнее, а писать их стало увереннее и веселее.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2026-05-21T21:38:04Z</dcterms:created>
  <dcterms:modified xsi:type="dcterms:W3CDTF">2026-05-21T21:38:04Z</dcterms:modified>
</cp:coreProperties>
</file>