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рисунок мирового расселения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на Земле так неравномерно?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размещение людей на Земле?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определяется не одним фактором, а их сочетанием: природной средой, историей освоения, экономикой, транспортом и ростом городов. Именно поэтому одни территории переполнены, а другие почти пустуют.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географического рисунка расселения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расселение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рисунок показывает, как люди распределены по территории: равномерно или неравномерно, компактно или рассеянно, полосами вдоль путей или отдельными очагами концентрации.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географическому рисунку расселения можно понять, где сосредоточены трудовые ресурсы, транспортные узлы и рынки, а где освоение территории ограничено природными условиями.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отражает число жителей на 1 км². Он может сильно меняться даже внутри одной страны, если рядом находятся мегаполис, горный район и слабо освоенная окраина.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признаками служат плотность населения, степень заселённости, форма расселения и наличие крупных ареалов. Они позволяют сравнивать территории разного масштаба — от страны до материка.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средней плотности населения по материкам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усреднённые показатели скрывают сильные различия внутри материков: рядом с густыми узлами могут соседствовать почти пустые пространства.
</a:t>
            </a:r>
            <a:endParaRPr lang="en-US" sz="157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значений подтверждает решающую роль природных условий и хозяйственного освоения в размещении населения.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ООН и Всемирного банка,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основа расселения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 заселяются равнины и речные долины: здесь проще строить дороги, развивать земледелие и размещать города, а также легче обеспечивать связь между поселениями.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долины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нехваткой пресной воды заселяются слабо, потому что водоснабжение ограничивает сельское хозяйство, промышленность и рост постоянных поселений.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и субтропический климат обычно создаёт более благоприятные условия для жизни и хозяйства, чем слишком холодные, жаркие или засушливые районы.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комфорт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тундра, густые леса и пустыни усложняют строительство, транспорт и повседневную жизнь, поэтому плотность населения там обычно заметно ниже.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очаги мирового расселения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крупные и устойчивые зоны концентрации населения и их характерные особенности.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населения мира сосредоточена в нескольких компактных, давно освоенных и экономически сильных регионах.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демографические оценки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район высокой плотности населения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заселялась и хозяйственно осваивалась на протяжении многих веков, поэтому здесь рано сформировались города, дороги и плотная сеть сельских поселений.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освоение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Центральная Европа отличаются высокой долей городского населения, крупными агломерациями и тесной связью между промышленными центрами и сервисной экономикой.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Урбанизированное пространство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железные дороги, автомагистрали и морские пути усилили притяжение населения к узлам обмена, где сосредоточены работа, образование и услуги.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связанность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сочетается с относительной компактностью заселения: даже небольшие расстояния между городами образуют непрерывную и хорошо освоенную полосу.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расселения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главный центр мирового расселения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земледелие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раннее земледельческое освоение создало здесь устойчивую основу для роста населения, а высокая историческая плотность закрепила преимущество уже заселённых территорий.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Приморские зоны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Азии особенно населены, потому что они соединяют внутренние районы с морской торговлей, портами и международными экономическими связями.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Ганга, Брахмапутры, Янцзы и Хуанхэ издавна поддерживали земледелие и плотное постоянное расселение благодаря воде, плодородным почвам и удобным путям сообщения.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 Южная Азия быстро наращивают городское население: крупные агломерации привлекают рабочие места, транспорт, образование и современные сервисы.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концентрация населения
</a:t>
            </a:r>
            <a:endParaRPr lang="en-US" sz="283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и экономические преимущества усиливают друг друга и закрепляют крупнейшие очаги расселения.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речные долины как оси расселения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 дают выход к портам, торговым маршрутам и внешним рынкам, поэтому именно они часто превращаются в плотные полосы расселения и хозяйственной активности.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побережий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зоны сохраняют притяжение на протяжении веков: здесь выгодно жить, строить города, развивать транспорт и связывать внутренние районы с мировым рынком.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устойчиво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наиболее заселённых территорий относятся дельта Нила, долина и дельта Ганга, бассейн Янцзы, район Рейна и побережья Восточной Азии.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обеспечивают людей пресной водой, плодородными почвами и естественными путями сообщения, что особенно важно для земледелия и обмена.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рост городского населения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становятся центрами притяжения рабочей силы, инвестиций и услуг, поэтому рост урбанизации идёт почти непрерывно.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74 года доля горожан выросла почти вдвое, а крупнейшие агломерации усилили роль городов как главных узлов расселения.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2024; оценки доли городского населения: 1950, 2000, 2024.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 полярные территории с редким расселением
</a:t>
            </a:r>
            <a:endParaRPr lang="en-US" sz="241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и полупустынях население редеет прежде всего из-за нехватки пресной воды. Без устойчивых источников водоснабжения трудно развивать земледелие, промышленность и постоянные поселения.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хозяйственная база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Австралия, Арктика и Антарктида имеют ограниченные возможности для массового расселения. Там преобладают либо экстремальные природные условия, либо узкоспециализированные виды деятельности.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освоения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Труднодоступный рельеф, большие расстояния и слабая транспортная сеть делают строительство и обслуживание дорог, жилья и коммуникаций очень дорогими. Поэтому освоение таких пространств идёт медленно.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климат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 и высокогорья ограничивают жизнь низкими температурами, сильными ветрами и коротким вегетационным периодом. Здесь резко возрастают затраты на отопление, транспорт и повседневную инфраструктуру.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пути формирования расселения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очаги населения возникли в Египте, Месопотамии, Индии и Китае. Речные долины и ирригация позволили поддерживать устойчивое земледелие и постоянные поселения.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морской торговли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мореплавания усилились прибрежные центры, порты и торговые города. Население всё заметнее концентрировалось вдоль морских путей и крупных рек.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XX–XXI веках главную роль начали играть агломерации, сфера услуг и глобальные экономические связи. Исторически сложившиеся центры получили новое преимущество в конкуренции за население.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сместила точки роста к фабричным районам, угольным бассейнам и транспортным узлам. Города стали расти быстрее сельской местности.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расселения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расселения зависит от природных условий, транспортной доступности и хозяйственного освоения территории.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расселения показывает, где природные и экономические условия создают устойчивые преимущества для жизни и хозяйства.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пустот и перенаселённых зон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крупные непрерывные зоны высокой плотности, тогда как огромные пространства остаются почти пустыми.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густонаселёнными и малонаселёнными территориями подтверждает, что расселение на Земле распределено крайне неравномерно.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картам плотности населения мира и оценкам расселения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последствия неравномерного расселения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усиливает спрос на жильё, транспорт, воду и энергию. Одновременно она создаёт большой рынок труда, расширяет выбор профессий и поддерживает развитие бизнеса и услуг.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давление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густонаселённых зонах сильнее ощущаются загрязнение воздуха, дефицит зелёных пространств и нагрузка на водные ресурсы. Экологические ограничения становятся важной частью городской политики.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инфраструктура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разреженно заселённых районах дороги, линии связи, школы и больницы требуют больших вложений на каждого жителя. Это повышает стоимость обслуживания территории и замедляет её развитие.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неравенство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плотности населения часто совпадают с различиями в доходах, качестве услуг и доступе к возможностям. Поэтому география расселения помогает понять социальное неравенство стран и 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перестройка карты расселения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 направляют население в столицы, крупные города, промышленные районы и приморские зоны. Там выше зарплаты, лучше транспорт и больше возможностей для образования и карьеры.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центры роста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миграции меняют численность и структуру населения между странами. Люди выбирают территории с более высоким доходом, устойчивым рынком труда и лучшими условиями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перераспределение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из сельской местности ускоряет рост городских агломераций и меняет баланс между центром и периферией. В результате расселение становится более концентрированным и динамичным.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агломераций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рисунок расселения в XXI веке
</a:t>
            </a:r>
            <a:endParaRPr lang="en-US" sz="2728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влияние экономики, транспорта и городской среды на распределение населения.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мировом географическом рисунке расселения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как главный каркас населения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сосредоточены крупнейшие города, густая сеть дорог и основная часть экономической активности страны. На сравнительно небольшой территории формируется наиболее плотная и устойчивая система расселения. Она поддерживается историческим освоением и более благоприятными природными условиями.
</a:t>
            </a:r>
            <a:endParaRPr lang="en-US" sz="72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и транспортные оси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 выделяется мягче климатом, развитым сельским хозяйством и удобными направлениями транспортных связей. Вдоль магистралей и крупных узлов население распределено плотнее, чем на соседних пространствах. Это создаёт полосовой рисунок расселения.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Сибирь и Дальний Восток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остаются более разреженно заселёнными из-за сурового климата, больших расстояний и высоких затрат на инфраструктуру. На карте они образуют обширные зоны низкой плотности. Контраст с европейской частью особенно заметен по мере удаления от центра страны.
</a:t>
            </a:r>
            <a:endParaRPr lang="en-US" sz="7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как зеркало взаимодействия природы и общества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расселения показывает, где природные условия, история освоения и экономика создают преимущества для жизни. В XXI веке это особенно заметно через урбанизацию, миграции и рост роли крупных городов.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2026-06-03T02:46:24Z</dcterms:created>
  <dcterms:modified xsi:type="dcterms:W3CDTF">2026-06-03T02:46:24Z</dcterms:modified>
</cp:coreProperties>
</file>