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мышечная и нервная ткани животных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ткани для движений и реакций животных, их строение и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тканей в теле животного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четырёх основных тканей. Мышечная отвечает за движения и тепло, нервная — за передачу сигналов и работу органов.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определение и 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состоит из специализированных клеток, образующих мышцы, которые обеспечивают движение тела и различных его частей.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включают выполнение движений, поддержание устойчивости тела и поддержание постоянной температуры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ткани входят в состав скелетных мышц, сердечной мышцы и стенок внутренних органов, обеспечивая их функционирование.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мышечной ткани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— основа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состоит из длинных мышечных волокон, которые обладают способностью к сокращению. Эти клетки окружены сарколеммой, обеспечивающей защиту и связь с окружающей средой.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элементы внутри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Миофибриллы располагаются внутри мышечных волокон и содержат белки актин и миозин, которые отвечают за механизм сокращения и расслабления мышц.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кальция и энергоснабжение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развитый саркоплазматический ретикулум регулирует концентрацию кальция, необходимого для сокращения. Многочисленные митохондрии обеспечивают энергией эти процессы.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мышечной ткани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состоит из многоядерных клеток с поперечной исчерченностью и отвечает за произвольные движения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образована одноядерными клетками без исчерченности, сокращение происходят медленно и непроизвольно в стенках органов.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отличается ветвящимися клетками с автоматическими ритмичными сокращениями, обеспечивает работу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6390"/>
            <a:ext cx="3563700" cy="1430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видов мышечной ткани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тканей отражают их функции и 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мышечной ткани адаптирован к своей роли в организме с уникальными структурными особенностями.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скелетной мышечной ткани длинные, многоядерные и имеют поперечную исчерченность. Такая структура позволяет выполнять мощные и точные произвольные движения.
</a:t>
            </a:r>
            <a:endParaRPr lang="en-US" sz="940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отвечают за быстрые движения, такие как бег и прыжки, и обеспечивают точное управление положением тела и конечностей.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скелетной мышечной ткани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гладкой ткани веретенообразные с одним ядром, без поперечной исчерченности, отвечают за медленные и непроизвольные сокращения внутренних органов.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мышцы стенок кишечника, кровеносных сосудов и матки, поддерживающие работу жизненно важных систем без сознательного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сердечной мышцы имеют ветвящуюся структуру и соединяются вставочными дисками, что обеспечивает координированные, ритмичные сокращения сердца.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обладает способностью самостоятельно генерировать нервные импульсы для поддержания постоянного сердечного ритма без внешнего воздействия.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мышечных сокращений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выполняют быстрые и мощные сокращения, гладкие — медленные и слабые, сердечные — ритмичные средней силы.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характеристиках сокращений отражают разнообразие функций и роли каждой мышечной ткани в организме животного.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определение и 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специально адаптированных клеток, передающих электрические сигналы по всему организму, обеспечивая координацию работы органов и 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основу нервной системы, играющей ключевую роль в регуляции мышечной активности и реагировании на внешние изменения.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восприятие внешних раздражителей и передачу информации от органов чувств, позволяя животным быстро адаптироваться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ткани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основные элементы передачи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состоит из тела с ядром, дендритов для приёма сигналов и длинного аксона для их передачи. Такая структура обеспечивает быструю коммуникацию между клетками.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клетки: вспомогательная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обеспечивают питание и защиту нейронов, поддерживают их форму и участвуют в восстановлении повреждённой ткани, что важно для нормального функционирования нервной системы.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5818" y="2958918"/>
            <a:ext cx="410962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 и их функции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сигналы от рецепторов органов чувств к центральной нервной системе, обеспечивая восприятие окружающего мира и внутренних изменений.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импульсы от центральной нервной системы к мышцам и железам, вызывая сокращение мышц и выделение веществ.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между собой различные нейроны внутри мозга и спинного мозга, обеспечивая обработку и интеграцию информации.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импульса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происходит через синапсы с помощью химических веществ, обеспечивая непрерывность нервных реакций в организме.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миелиновой оболочке скорость передачи импульсов значительно увеличивается, что ускоряет ответную реакцию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по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клетки: поддержка нейронов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примерно половину объёма нервной ткани, обеспечивая нейронам необходимое питание и защиту от повреждений, что поддерживает устойчивость нервной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миелиновую оболочку вокруг аксонов, ускоряя передачу импульсов, и активно участвуют в удалении отмерших клеток и продуктов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Синапсы: связь между клетками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специализированное соединение между нейронами или нейроном и мышечной клеткой, позволяющее передавать сигналы.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 синапсе осуществляется с помощью нейромедиаторов — химических веществ, таких как ацетилхолин и дофамин.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обеспечивают однонаправленное движение сигнала, предотвращая обратное распространение импульса.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гарантирует точную и координированную работу нервной системы и мышц, обеспечивая эффективную реакцию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сигнала: рефлекторная дуга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человека и животных, школьная программа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мышечной и нервной ткани
</a:t>
            </a:r>
            <a:endParaRPr lang="en-US" sz="292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контролирует сокращения мышц, обеспечивая точные и своевременные движения для адаптации к изменениям окружающей среды и выполнению сложных задач.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взаимодействие проявляется в быстрых рефлексах и координации движений, что жизненно важно для выживания и эффективного поведения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мышечной и нервной тканей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дистрофии вызывают постепенное ослабление и потерю функциональности мышц, затрудняя движение и снижая качество жизни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и болезнь Паркинсона связаны с нарушениями передачи нервных сигналов, приводя к судорогам, тремору и проблемам с координацией.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спинного мозга часто приводят к утрате чувствительности и неподвижности, что серьезно ограничивает жизнедеятельность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мышечной и нервной тканей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нервная ткани совместно обеспечивают движение, реакцию и выживание животных, формируя основу их жизнедеятельности и приспособленности к среде обитания.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2026-05-08T21:31:07Z</dcterms:created>
  <dcterms:modified xsi:type="dcterms:W3CDTF">2026-05-08T21:31:07Z</dcterms:modified>
</cp:coreProperties>
</file>