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6975" y="606975"/>
            <a:ext cx="47331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европейской истории и литературы: от Средневековья к Новому времени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235500" y="2571750"/>
            <a:ext cx="3524100" cy="20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веры к разуму: Европа переосмыслила человека, власть и искусство.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богатели, феодальные порядки слабели, а новые открытия, Реформация и печать Гутенберга превратили книгу в важнейший инструмент общественной жизни.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пороге перемен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поставил в центр личность, ее разум, достоинство и право на земную, а не только духовную жизнь.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Ренессанса и новый образ человека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Ренессанса обращались к античности, истории и языкам, чтобы показать человека в его чувствах, сомнениях и стремлении к самосовершенствованию.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Петрарка, Боккаччо, Эразм Роттердамский и Шекспир по-разному раскрыли новый интерес к внутреннему миру и нравственному выбору.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рождалась новая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Венеция и Милан были богаты торговлей и ремеслом. Здесь быстрее всего формировались новые художественные вкусы и интерес к образованности.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Меценаты и спрос на светское 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Медичи и других покровителей искусства помогала ученым и писателям. Городская среда делала светскую культуру престижной и востребованной.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 колыбель Возрождения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с подвижными литерами резко ускорил производство книг и снизил их стоимость, сделав чтение доступнее для более широкого круга людей.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 изменение литературной культуры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каналы распространения: учебники, переводы, религиозные споры и полемические тексты стали быстро выходить за пределы одного города или двора.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постепенно стал общественной фигурой, а литература — частью обсуждения веры, образования, политики и нравов, а не только монастырской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новые исторические процессы меняли литературу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социальными сдвигами XVI–XVIII веков и развитием европейской словесности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не исчезали мгновенно: они сосуществовали, спорили друг с другом и по-разному отвечали на вызовы эпохи.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признаков европейской литературы XV–XVIII веков
</a:t>
            </a:r>
            <a:endParaRPr lang="en-US" sz="91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XVIII веку усиливаются рациональность и общественная критика, тогда как ранние идеалы Возрождения постепенно уступают место анализу общества.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Нового времени и их доминирующие черты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Мартина Лютера против индульгенций в 1517 году открыло длительный религиозный спор, в котором письменное слово стало оружием убеждения и спора.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литературная полемика XVI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Полемические трактаты реформаторов и их противников формировали новую культуру чтения, где текст оценивали не только по авторитету, но и по аргументам.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 на национальные языки усилили роль родной речи и показали, что священный текст может быть понятен широкому кругу верующих.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религиозными спорами укреплялись нормы литературных языков, а национальная словесность получала более устойчивую основу для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религиозных конфликтов Европы XVI–XVII веков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XVI–XVII веков показали, как религиозные войны влияли на литературу и историческое сознание.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религиозные потрясения усилили в литературе мотивы нетерпимости, выбора и исторической катастрофы.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религиозных конфликтов и их культурные последствия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606" y="330097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Барокко: трагическое мироощущение и сложный стиль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любит эффект сцены: мир кажется представлением, где человек играет роль, не до конца понимая правила и исход своего пути.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строится на резких противопоставлениях света и тьмы, жизни и смерти, веры и сомнения, величия и унижения, создавая напряженное звучание.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Бренность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барочной литературе часто звучит мысль о быстротечности жизни, иллюзорности земного успеха и хрупкости человеческих надежд перед лицом времени.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сложность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становится насыщенным метафорами и символами, а произведения Кальдерона и Джона Донна показывают внутреннюю борьбу и духовную тревогу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европейская литература XVII века колебалась между драматической сложностью и стремлением к строгой художественной дисциплине.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направлений XVII века по школьному курсу литературы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сильнее выражает кризис и изменчивость мира, а классицизм — порядок, меру и рациональную организацию формы.
</a:t>
            </a:r>
            <a:endParaRPr lang="en-US" sz="1282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барокко и классицизма в литературе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Коперника, Галилея, Кеплера и Ньютона показали, что природу можно описывать через наблюдение, опыт и математические законы, а не только через традиционный авторитет.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изменил интеллектуальную атмосферу Европы: человек начал воспринимать мир как систему закономерностей, а не как неизменный порядок, заданный раз и навсегда.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и новый взгляд на мир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опыта к литературе Просвещения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влияния научного мышления на литературу XVIII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сделали литературу инструментом обсуждения общественных проблем: в текстах критиковались предрассудки, произвол власти, религиозная нетерпимость и невежество.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оказались разум, образование, гражданская ответственность и достоинство личности; эти идеи особенно заметны у Вольтера, Дидро, Руссо и Монтескье.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форма стала разнообразнее: философская повесть, сатира, драма, публицистика и статьи для энциклопедических изданий работали на распространение новых взглядов.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 литература общественной критики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XVIII века эти идеи не только обсуждались, но и проверялись через сюжет, спор, сатиру и философский диалог.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 европейского Просвещения по произведениям Вольтера, Монтескье и Руссо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объединило философию и литературу в общей программе интеллектуального и общественного обновления.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Просвещения в европейской литературе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исходил из убеждения, что произведение должно быть стройным, логичным и подчинённым ясному замыслу, а не случайному вдохновению.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строго различались по значимости: трагедия, комедия, ода и басня имели собственные темы, стиль и место в художественной иерархии.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Нормативность проявлялась и в языке: ценились точность, сдержанность, ясность выражения и соблюдение композиционной меры.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этот идеал воплотили Корнель, Расин, Мольер и Лафонтен, чьи произведения стали образцами дисциплины формы и художественного вкуса.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Классицизм: порядок, разум и правила в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читательской среды поддерживали школы, университеты, салоны и более широкое распространение грамотности в городах.
</a:t>
            </a:r>
            <a:endParaRPr lang="en-US" sz="122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развития печати, образования и книжной торговли в Европе XVI–XVIII веков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доступнее становилась книга, тем сильнее литература влияла на общественное мнение и повседневную культуру.
</a:t>
            </a:r>
            <a:endParaRPr lang="en-US" sz="128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читательской аудитории и литературного рынка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Новое время литература всё чаще создавалась на живых национальных языках, что укрепляло культурную самостоятельность Англии, Франции, Испании, Германии и Италии.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латыни к родной речи помогал формировать устойчивые нормы письма, расширял круг читателей и делал литературу ближе к историческому опыту народа.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литературы и национальные языки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обобщение процессов XV–XVIII веков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изменения в разных сферах повлияли на темы, жанры и язык литературы.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укрепила личность как центральную тему, расширила национальные литературы и сделала словесность важным участником общественного развития.
</a:t>
            </a:r>
            <a:endParaRPr lang="en-US" sz="1038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новой эпохи для европейской литературы и культуры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 и рождение современной европейской словесности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Ренессанса до Просвещения европейская литература прошла путь от религиозной традиции к анализу человека, общества и истории, заложив основы современной читательской культуры и гуманистического мышления.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2026-05-23T14:15:39Z</dcterms:created>
  <dcterms:modified xsi:type="dcterms:W3CDTF">2026-05-23T14:15:39Z</dcterms:modified>
</cp:coreProperties>
</file>