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Древнего Китая: как жили, думали и учились древние китайцы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 древнекитайской мудрости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родилась древнекитайская цивилизация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возник в плодородных долинах Хуанхэ и Янцзы, где земледелие помогло появиться большим поселениям и первым государствам. Именно здесь сложились традиции, философские учения и способы управления, повлиявшие на историю на многие 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учения Древнего Китая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Легизм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Легизм делал ставку на строгие законы, чёткие правила и наказания. Его сторонники верили, что только сильная дисциплина помогает сохранить порядок и укрепить государство.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призывал жить спокойно, просто и не спорить с естественным ходом вещей. Его последователи считали, что человек должен замечать законы природы и не нарушать их без необходимости.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учение ставило в центр человека, его воспитание и обязанности перед семьёй и государством. Оно учило уважению, доброте, порядку и ответственности за свои поступки.
</a:t>
            </a:r>
            <a:endParaRPr lang="en-US" sz="12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 — учитель, которого помнят до сих пор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мыслителя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жил в VI–V веках до нашей эры и много размышлял о том, как сделать человека достойным. Он считал, что характер важнее богатства и силы.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его мнению, человек должен быть честным, вежливым и уважать старших. Он верил, что хороший пример взрослых помогает детям научиться правильному поведению.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Китай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Конфуция долго было важной основой образования и государственной службы. Его идеи помогали людям понимать, как жить в семье, школе и 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важных качеств по учению Конфуция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Жэнь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Жэнь означало человечность, доброту и умение сочувствовать другим. Это качество считалось главным признаком настоящей нравственности и доброго сердца.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952642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 обозначало правила поведения, уважение и правильные манеры. Оно помогало людям жить мирно, не оскорбляя друг друга и соблюдая порядок.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372536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понимали как справедливость и верный выбор в сложной ситуации. Человек должен был поступать не только выгодно, но и по совести.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549808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Чжи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Чжи означало мудрость, рассудительность и умение понимать последствия своих поступков. Это качество помогало принимать взвешенные решения.
</a:t>
            </a:r>
            <a:endParaRPr lang="en-US" sz="1094" dirty="0"/>
          </a:p>
        </p:txBody>
      </p:sp>
      <p:sp>
        <p:nvSpPr>
          <p:cNvPr id="14" name="Text 6"/>
          <p:cNvSpPr txBox="1"/>
          <p:nvPr/>
        </p:nvSpPr>
        <p:spPr>
          <a:xfrm>
            <a:off x="727079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Синь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Синь — это доверие, честность и верность своему слову. Без него, считали древние китайцы, нельзя построить крепкие отношения между людьми и государством.
</a:t>
            </a:r>
            <a:endParaRPr lang="en-US" sz="10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Даосизм: жизнь в согласии с природой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Лао-цзы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связывают с мудрецом Лао-цзы и книгой «Дао дэ цзин». В этих текстах важны спокойствие, простота и внимательное отношение к миру.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Путь Дао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 понимали как естественный путь, по которому движется всё в мире. Человек, по даосам, должен не спорить с ним, а учиться жить в согласии.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У-вэй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у-вэй означал действие без лишнего давления и насилия. Это не бездействие, а умение не мешать естественному течению событий.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Гармония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Даосы ценили тишину, наблюдение и равновесие. Они считали, что человек становится сильнее, когда не суетится и лучше понимает природу вокруг себя.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древнекитайские идеи влияли на повседневную жизнь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взгляды на семью, учёбу и природу переходили в поведение человека и его место в обществе.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Легизм: порядок, законы и дисциплина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времена династии Цинь такие идеи помогли объединить Китай, но управление стало очень строгим. Легизм усиливал государство, хотя делал жизнь людей труднее.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 наказания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полагали, что людей нужно направлять не только словами, но и системой поощрений и наказаний. Так, как считалось, легче добиваться послушания и порядка.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Легисты считали, что государство должно управляться понятными законами, чтобы каждый знал, что разрешено, а что запрещено. Это, по их мнению, уменьшало беспорядок.
</a:t>
            </a:r>
            <a:endParaRPr lang="en-US" sz="12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учений Древнего Китая
</a:t>
            </a:r>
            <a:endParaRPr lang="en-US" sz="337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каждое учение по-своему отвечало на вопрос, как жить правильно и достойно.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сильнее связано с воспитанием, даосизм — с природой, а легизм — с законами и контролем.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ключевым признакам учений на основе учебного материала
</a:t>
            </a:r>
            <a:endParaRPr lang="en-US" sz="7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династии Древнего Китая и их вклад
</a:t>
            </a:r>
            <a:endParaRPr lang="en-US" sz="30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развитие государства сопровождалось ростом письменности, философии и образования.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становилось государство, тем заметнее развивались письменность, школы и идеи о порядке.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Древнего Китая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на бамбуке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записи в Китае делали на узких бамбуковых дощечках, связанных шнурами в длинные полосы. Так можно было хранить законы, предания и советы мудрецов, хотя читать такие тексты было непросто.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Свитки из шёлка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важных текстов использовали шёлк: на нём писали кистью и тушью, создавая аккуратные свитки. Этот материал был дороже бамбука, зато позволял хранить записи компактно и бережно.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сохраняет мысль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иероглиф был не просто буквой, а маленьким знаком смысла. Благодаря этому можно было записывать стихи, исторические события и наставления так, чтобы они передавались из поколения в поколение.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и первые книги
</a:t>
            </a:r>
            <a:endParaRPr lang="en-US" sz="33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Древнего Китая, которые изменили мир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сделала письма, книги и учебные записи гораздо доступнее. Она заменила тяжёлые и неудобные материалы, поэтому знания стало легче хранить и передавать.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помогал ориентироваться в пути и безопаснее путешествовать по суше и морю. Благодаря ему люди точнее определяли направление даже тогда, когда не было видимых ориентиров.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сначала использовали в военном деле, а позже — в пиротехнике. Это изобретение показало, насколько широко древнекитайские знания влияли на жизнь и практические нужды общества.
</a:t>
            </a:r>
            <a:endParaRPr lang="en-US" sz="1017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ускорило изготовление текстов и сделало книги более доступными. Теперь одно и то же сочинение можно было распространять намного быстрее, чем при ручном переписывании.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считалось важным в жизни человека
</a:t>
            </a:r>
            <a:endParaRPr lang="en-US" sz="283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какие стороны жизни древние китайцы считали особенно значимыми для воспитания и характера.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учёба занимают наибольшую долю, поэтому именно они рассматривались как основа нравственной жизни и общественного порядка.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«Мудрость Древнего Китая»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первая школа нравственности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родителям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 ранних лет учился слушать старших, помогать дома и относиться к родителям с почтением. Такое поведение считалось первым шагом к хорошему характеру и дисциплине.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предках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бережно сохраняли рассказы о предках, традиции и правила поведения. Это помогало детям понимать, что они продолжают историю своего рода и несут ответственность перед близкими.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Сыновняя почтительность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имела сыновняя почтительность: забота о старших, внимательность к их словам и готовность поддержать их в трудный момент. Её считали важной нравственной обязанностью.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дома ребёнок видел, как нужно разговаривать, трудиться и вести себя с другими людьми. Поэтому семья была не только местом проживания, но и первой школой морали.
</a:t>
            </a:r>
            <a:endParaRPr lang="en-US" sz="10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Древнем Китае уважали учёных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506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 отбор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государственные экзамены, которые помогали выбирать способных людей на службу. Это усилило значение учёбы и сделало знания важным путём к уважению.
</a:t>
            </a:r>
            <a:endParaRPr lang="en-US" sz="131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78031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государству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люди могли занимать должности и помогать управлять страной. Считалось, что мудрый чиновник принимает более справедливые решения, чем тот, кто опирается только на власть.
</a:t>
            </a:r>
            <a:endParaRPr lang="en-US" sz="1284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1743550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ценилось высоко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хорошо читал и писал, считался полезным для общества. Его уважали не за силу, а за умение понимать книги, законы и правила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к мудрой жизни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три учения по-разному объясняли, что нужно человеку и государству.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учения стремились сделать жизнь устойчивой, но выбирали разные способы: через нравственность, согласие с природой или строгие правила.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«Мудрость Древнего Китая»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древнекитайского ученика к знаниям
</a:t>
            </a:r>
            <a:endParaRPr lang="en-US" sz="223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обучения в традиционной китайской культуре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Хуанхэ, Янцзы и связь человека с природой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 мировоззрение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туман и реки часто изображались в китайском искусстве как символ спокойствия. Такие образы показывали, что человек не должен спорить с природой, а должен жить в согласии с ней.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учитель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смену времён года, древние китайцы учились замечать порядок в мире. Для них природа была не только средой жизни, но и примером гармонии и равновесия.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рек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у Хуанхэ и Янцзы зависели от воды, дождей и наводнений. Люди должны были внимательно следить за погодой, чтобы вовремя сеять, собирать урожай и защищать дома.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 мудрости Древнего Китая важно и сегодня
</a:t>
            </a:r>
            <a:endParaRPr lang="en-US" sz="2792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 всю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китайцы уважали знания, потому что они помогали человеку становиться лучше. Сегодня это тоже важно: учёба развивает мышление, самостоятельность и умение принимать решения.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старшим, вежливость и забота о близких делают общение спокойнее и добрее. Эти качества помогают и в семье, и в классе, и в команде.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держать обещание считалось признаком надёжного человека. И сейчас доверие строится на честности, ответственности и готовности выполнять свои обязательства.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Древнекитайская мудрость учит не спешить с выводами и сохранять внутреннее равновесие. Это полезно, когда нужно решить спор, справиться с волнением или работать над сложной задачей.
</a:t>
            </a:r>
            <a:endParaRPr lang="en-US" sz="9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Китая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оставил миру идеи о доброте, порядке, знаниях и гармонии с природой. Эти взгляды помогают понимать, что настоящая мудрость соединяет учёбу, характер и 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2026-06-02T02:49:36Z</dcterms:created>
  <dcterms:modified xsi:type="dcterms:W3CDTF">2026-06-02T02:49:36Z</dcterms:modified>
</cp:coreProperties>
</file>