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фотографий как цифровая обработка изображения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превращает растровый файл в более выразительный снимок через работу с пикселями, цветом и яркостью.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обработка изображений изучается в информатике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фото хранится как данные: массив пикселей с числами яркости и цвета. Камера записывает параметры файла и метаданные. Поэтому коррекция показывает, как алгоритмы меняют визуальную информацию, сохраняя её цифровую природу.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2045" y="3534182"/>
            <a:ext cx="286650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 при коррекции снимка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общую яркость кадра. Правильная экспозиция возвращает детали в тенях и сохраняет текстуру в светах, чтобы снимок выглядел естественно даже при сложном освещении.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Усиляет или ослабляет разницу между светлыми и тёмными участками. Он влияет на объём и читаемость деталей, но избыточность может «съесть» нюансы в крайних областях.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белого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нежелательные цветовые оттенки, возникающие из‑за типа света. Благодаря этому белые объекты выглядят белыми, а кожа — с естественным тоном и без цветовых сдвигов.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или уменьшает интенсивность цветов. Мягкая настройка делает изображение выразительнее, а чрезмерная — превращает оттенки в «перекрашенные» и визуально неубедительные.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и шумоподавление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повышает читаемость контуров, а шумоподавление уменьшает цифровую зернистость, особенно в темных участках. Нужен баланс, чтобы сохранить детали, а не создать артефакты.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цифровой обработки фотографии
</a:t>
            </a:r>
            <a:endParaRPr lang="en-US" sz="2313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обработки: сначала оцениваем исходник и исправляем общие параметры, затем уточняем детали и экспортируем результат.
</a:t>
            </a:r>
            <a:endParaRPr lang="en-US" sz="9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и JPEG: почему формат влияет на возможности коррекции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«информации про спасение» в RAW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обычно хранит больше исходных данных, поэтому при исправлении пересветов, теней и цветовых ошибок остаётся больший запас для корректировок. Это снижает риск потерять текстуру и получить заметные дефекты после правок. 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JPEG: меньше возможностей, больше последствий сжатия
</a:t>
            </a:r>
            <a:pPr algn="l" indent="0" marL="0">
              <a:lnSpc>
                <a:spcPct val="115000"/>
              </a:lnSpc>
              <a:buNone/>
            </a:pPr>
            <a:r>
              <a:rPr lang="en-US" sz="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 уже сжат и частично обработан камерой, поэтому сильные изменения часто приводят к потере деталей. Из‑за сжатия могут появляться артефакты, а градиенты и мелкие текстуры становятся хуже. При сравнении видно, насколько формат ограничивает дальнейшую обработку.
</a:t>
            </a:r>
            <a:endParaRPr lang="en-US" sz="8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параметры чаще всего корректируют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первыми настраивают экспозицию и цвет, потому что они быстрее всего исправляют «ошибку съемки» и сильнее всего меняют впечатление от фото.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ключевые улучшения чаще всего лежат в области света и цветопередачи. Кадрирование — отдельная задача для композиции, а резкость и шумоподавление требуют осторожности.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типичным сценариям правок в графических редакторах (точные доли зависят от исходных условий снимка).
</a:t>
            </a:r>
            <a:endParaRPr lang="en-US" sz="5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экспозиция неверна, информация в тенях или светах может пропасть. Коррекция помогает восстановить видимость деталей и текстуры.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корректируют экспозицию, баланс между светами и тенями становится управляемым — детали возвращаются.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описание принципа экспозиции и динамического диапазона; точное числовое значение зависит от камеры и сцены.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белого и цветовая температура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температура измеряется в кельвинах: более тёплый свет даёт желтовато‑оранжевый тон, а более холодный — синеватый. Верный баланс белого помогает сохранить естественность кожи и точность оттенков в кадре.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белого устраняет нежелательный оттенок, который появляется из‑за типа освещения: лампы накаливания, люминесцентные источники, тень или смешанный свет. Без корректировки белые предметы часто «уходят» в серый.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609" y="1162275"/>
            <a:ext cx="382278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коррекции и их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принцип: каждый инструмент решает свою задачу и подбирается под конкретный дефект исходного кадра.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последовательность подбора инструментов снижает риск «перекрутить» кадр: сначала устраняют проблемы света и цвета, затем — детализацию и визуальные дефекты.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параметров коррекции в фоторедакторах (обобщённое описание).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тон и визуальное восприятие объёма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Тоновая коррекция помогает сохранить структуру объектов: кожу, ткани, небо и архитектурные элементы. Она работает с распределением яркости по кадру, не превращая естественные переходы в резкие «ступеньки».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это связано с тем, как редактор управляет числовыми значениями яркости в каналах изображения. Изменяя эти значения, программа меняет то, как человеческий глаз воспринимает объём и глубину.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усиливает различие между светлыми и тёмными участками, поэтому изображение кажется более выразительным. При слишком высоких значениях теряются детали, а при слишком низких — кадр выглядит плоским.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контраст и тон — не «красота ради красоты», а способ привести изображение к правильному визуальному балансу. Грамотная настройка делает результат правдоподобным и информативным.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сюжетах чаще возникают проблемы при съемке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трудности правок связана не только с программой: чем сильнее контраст освещения, тем заметнее потери деталей и сложнее восстановление оттенков.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ночные сцены и спорт требуют больше усилий из‑за шума и движения, тогда как интерьер чаще страдает от сложного освещения.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типичным учебным сценариям (условная шкала сложности от 1 до 5), 2026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коррекция и маски в графическом редакторе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корректировать только часть кадра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коррекция меняет не весь снимок, а заданные области — лицо, небо, одежду или отдельный предмет. Такой подход снижает риск «поломать» соседние детали и сохраняет естественный характер сцены.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локального выделения: от кисти до маски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применяют кисти, градиенты и маски: по яркости, по цвету, а также выделение объектов. Это позволяет, например, осветлить лицо и затемнить фон без заметной границы правки.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портрета: от исходника к готовому изображению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рабочий процесс в редакторе: сначала базовые параметры, затем точечные улучшения.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резкость и потеря деталей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шум чаще проявляется при высоком значении ISO, недостатке света и заметном поднятии яркости при обработке. Поэтому «борьба с шумом» начинается с анализа причин, а не только фильтра.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Шумоподавление делает изображение чище, но может сгладить мелкие текстуры — например, ткань одежды или поры кожи. Важно выбирать умеренную силу и проверять результат на крупном плане.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повышает читаемость контуров, однако избыток часто приводит к ореолам вокруг границ и к «плакатной» картинке. Практика показывает: лучше несколько мягких шагов, чем одно агрессивное действие.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это компромисс обработки сигнала: пользователь улучшает визуальное качество, но часть информации может быть необратимо изменена. Цель — очистить кадр без потери правдоподобия.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правки важнее для разных жанров фотографии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приоритетов влияет на порядок работы: сначала устраняют ошибки, которые сильнее всего искажают смысл сцены, а затем — доводят детали.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целей: в предметной съемке критичны цвет и форма, а в репортаже важнее сохранить естественность и скорость обработки.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приоритетов по школьным учебным кейсам, 2026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коррекции и их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распространённые «перекосы» обработки и указывает, как они отражаются на визуальной достоверности снимка.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должно быть управляемым: приоритет — сохранить исходную визуальную информацию и избежать эффектов, выдающих «подмену» результата.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практическим ошибкам при обработке фотографий в учебной среде, 2026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границы цифровой обработки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новостной и документальной фотографии недопустимы правки, меняющие смысл события или добавляющие отсутствующие объекты — такие изменения превращают изображение в интерпретацию вместо свидетельства.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проектах, соцсетях и рекламе важно различать правку качества и подмену фактов, уважать авторские права и честно указывать происхождение и степень обработки.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допустима, если она улучшает читаемость изображения и устраняет технические недостатки съёмки: пересветы, завал экспозиции, шум или неверный баланс белого.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экспорта после обработки: JPEG, PNG, TIFF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формата учитывают цель: для публикации обычно важнее размер файла, а для печати и архива — максимальное качество и предсказуемость.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различие назначений: JPEG оптимален для веба, PNG удобен для графики и прозрачности, а TIFF выбирают ради высокой детализации.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ориентиры по назначению форматов (условные индексы по сравнительным параметрам), 2026
</a:t>
            </a:r>
            <a:endParaRPr lang="en-US" sz="6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43958"/>
            <a:ext cx="397500" cy="353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практика коррекции фотографий у школьника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замечать ошибки освещения, цвета и композиции. Это развивает наблюдательность и привычку проверять результат не «на глаз», а по признакам на изображении.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данных и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параметрами показывает, что изображение — это данные: яркость, цвета и каналы. Такой опыт помогает лучше представлять, как алгоритмы изменяют визуальную информацию.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выбирать минимально достаточные 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учит начинать с общей настройки и переходить к локальным улучшениям. Школьник осваивает принцип: лучше несколько точных действий, чем сильная правка «всё сразу».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с файлами и качеством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экспорта формирует дисциплину: сохранять исходники, контролировать формат и качество, проверять артефакты после сжатия. Это полезно для цифровой грамотности.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фотографий — наглядный пример работы с цифровой информацией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фотографий связывает информатику с практикой: пиксели, цвет, алгоритмы обработки, сжатие и формат хранения. Главная цель — улучшить читаемость, сохранив смысл и правдоподобие снимка.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2026-05-13T19:09:21Z</dcterms:created>
  <dcterms:modified xsi:type="dcterms:W3CDTF">2026-05-13T19:09:21Z</dcterms:modified>
</cp:coreProperties>
</file>