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проектной работы 5: темы, навыки и цели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работа 5 развивает навыки командной работы и устной речи на английском языке.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проектной работы в изучении английского языка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работа позволяет применять английский язык в практических ситуациях, объединяя лингвистические и социальные умения. Это формирует мотивацию, критическое мышление и коммуникационные навыки у учащихся.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проектной работы 5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проектов связаны с культурой и актуальными вопросами англоязычных стран, что стимулирует интерес к международному контексту.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проводится в командах, где выполняется тщательный анализ англоязычных источников для подготовки содержательных материалов.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является создание продуктов: презентаций, буклетов или видео, что развивает творческие и технические навыки.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Необходима устная презентация результатов с использованием правильной лексики и грамматики английского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проектной работы 5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темы и роли участников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выбирает тему, соответствующую интересам и программе, распределяет обязанности в соответствии с сильными сторонами каждого.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 сбор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ищут и анализируют англоязычные источники, отбирают достоверные данные для дальнейшей работы.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итогового продукта и подготовка презентации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разрабатывает материальное оформление проекта, репетирует выступление, чтобы уверенно представить результаты на английском.
</a:t>
            </a:r>
            <a:endParaRPr lang="en-US" sz="9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 в команде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управляет процессом и координирует действия команды, обеспечивая эффективное выполнение задач и соблюдение сроков.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 отвечает за поиск, анализ и отбор информации из англоязычных источников, гарантируя качество и достоверность данных.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Презентатор готовит и демонстрирует устную часть проекта, совершенствуя навыки публичного выступления на английском.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выбора темы и источники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темы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должна отражать интересы группы и соответствовать учебной программе по английскому языку.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социальные аспекты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выбирать темы, связанные с традициями, проблемами или субкультурами англоязычных стран.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учебники, новости, англоязычные сайты и опросы, чтобы повысить качество исследования.
</a:t>
            </a:r>
            <a:endParaRPr lang="en-US" sz="875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Интерактивное вовлечение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одноклассников в опросы и обсуждения способствует расширению информации и развитию коммуникативных навыков.
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240529"/>
            <a:ext cx="4009200" cy="26590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видов проектов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форматы проектов с их целями и конечными результатами.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проектов развивают разнообразные навыки и требуют соответствующих форм представления.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материалы по обучению английскому языку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англоязычные источники для проектной работы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Адаптированные платформы, такие как BBC Learning English и British Council Teens, обеспечивают материалы на доступном лексическом уровне.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организаций предоставляют актуальную и проверенную информацию, что важно для достоверности проекта.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 анализируйте различные источники для выявления неточностей и формирования сбалансированной позиции.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Статьи, интервью и видеоматериалы на оригинальном английском обогащают знания и помогают познакомиться с аутентичной речью.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распределить время при работе над проектом?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распределение усилий помогает не пропустить важные этапы и повысить качество итоговой работы.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выделение времени на этапы обеспечивает глубокую проработку и успешную презентацию проекта.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организации проектной деятельности,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английского языка в проекте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презентационные материалы и сценарии видеороликов, используя английский текст, что развивает творческий потенциал и коммуникативные способности.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составляют анкеты и вопросы на английском для опросов и интервью, что тренирует навыки письменной речи и понимания.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коммуникация при выполнении проекта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собрание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начинаются с обсуждения целей проекта на английском языке с использованием базовой лексики и простых выражений.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планирование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групповые чаты участники координируют задачи, используя английские фразы для согласования ролей и сроков.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Онлайн-совещания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видеовстречи, где команда обсуждает результаты и проблемы, развивая навыки аргументации на иностранном языке.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и корректировка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поддерживают друг друга, взаимно контролируют прогресс и корректируют работу через совместные документы на английском.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итоговой презентации проектной работы по английскому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презентации должен быть титульный слайд с названием темы и именами участников, краткое введение и указание главной цели проекта.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включает описание этапов работы, применяемых методов и демонстрацию полученных результатов с соответствующими иллюстрациями.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содержит выводы и ответы на вопросы аудитории. Язык презентации — английский с возможным кратким дублированием ключевых идей на русском.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оценивания проектной работы по английскому языку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Лингвистическая точность и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правильность грамматических конструкций и насколько обогащён лексический запас. Внимание уделяется точному использованию профессиональной терминологии и стилю речи.
</a:t>
            </a:r>
            <a:endParaRPr lang="en-US" sz="969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Полнота раскрытия темы и оригинальность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Проверяется глубина исследования, качественное использование англоязычных источников и творческий подход к созданию презентации и других материалов.
</a:t>
            </a:r>
            <a:endParaRPr lang="en-US" sz="10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трудности при выполнении проектов на английском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Недостаточный словарный запас усложняет формулировку мыслей и подбор точных выражений для представления информации.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возникают при поиске и проверке достоверности источников из-за ограниченного опыта работы с англоязычными материалами.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Нерациональное распределение обязанностей или неэффективное планирование времени приводят к несвоевременному выполнению задач и снижают качество проекта.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над проектом: от идеи до защиты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выполнения проектной работы на 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успешного проекта: 'Discovering British Festivals'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Четверо восьмиклассников выбрали тему традиций британских фестивалей, изучили материалы с сайтов VisitBritain и BBC, применяя английский на практике.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подготовила красочную презентацию и видеоролик, что повысило интерес одноклассников к культуре и мотивацию к изучению языка.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Переходя от теории к практике, учащиеся провели опрос в классе, исследуя отношение сверстников к фестивалям.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получил высокую оценку учителя за качество материала и чёткое устное выступление на английском языке.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формируемые проектной работой по английскому языку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Укрепляется грамматическая база и развивается устная речь благодаря активной коммуникации и подготовке презентационных материалов.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умение анализировать иностранные тексты, критически оценивать информацию и формулировать аргументы на английском.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межкультурная компетентность и навыки публичного выступления, повышающиеся уверенность при работе в группе и самостоятельном обучении.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будущим достижениям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перспективы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умения способствуют самостоятельному изучению языка и освоению онлайн-курсов, что открывает новые образовательные горизонты для учеников.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развивают навыки, необходимые для участия в олимпиадах и международных дебатах, а также для успешного взаимодействия в образовательных обменах.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 успешного завершения проектной работы по английскому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планирование и регулярная проверка выполнения этапов помогают удерживать внимание и обеспечивают своевременное продвижение проекта.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подход и постоянная самооценка позволяют повысить качество готовой работы и развить самостоятельность каждого участника.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от учителя важна для корректировки работы и поддержания высокого уровня мотивации и командного духа.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англоязычных ресурсов расширяет словарный запас и улучшает понимание материала.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проектной работы для развития личности и языка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работа 5 формирует ключевые компетенции, улучшая владение английским и развивая умение работать в команде и самостоятельно решать практические задачи.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2026-05-07T16:18:41Z</dcterms:created>
  <dcterms:modified xsi:type="dcterms:W3CDTF">2026-05-07T16:18:41Z</dcterms:modified>
</cp:coreProperties>
</file>