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с одной переменной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все значения, а не только один ответ.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неравенства важны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помогают описывать ограничения: от допустимой скорости до условий задач по алгебре. Они учат находить целый диапазон значений переменной и готовят к работе с промежутками и модулем в 9 классе.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неравенство с одной переменной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неизвестное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 одной переменной содержит букву, которая обозначает неизвестное число, и знак сравнения. Обычно это x, но можно использовать и другие обозначения.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проверить 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считается решением, если после подстановки вместо переменной получившееся утверждение оказывается верным. Если условие нарушается, это число не подходит.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Решений может быть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уравнения, неравенство часто имеет не одно значение, а целый промежуток. Иногда подходящих чисел нет вовсе, если условие слишком жёсткое.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вроде x+3&gt;7, 2x≤10 и 5−x&lt;1 показывают, как сравниваются выражения. В каждом случае нужно найти все числа, которые делают неравенство истинным.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неравенства и их запись на прямой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и 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&lt; и &gt; показывают строгое сравнение: одно число меньше или больше другого, но граница в ответ не входит. Это важно при записи решения на прямой.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включением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≤ и ≥ означают, что можно взять само граничное значение. Такие неравенства называют нестрогими, потому что они допускают равенство на границе.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прямой пустая точка показывает, что число не входит в множество решений. Её ставят у границы для строгих неравенств.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точка означает, что крайнее значение входит в ответ. Такой способ записи сразу показывает, включена ли граница в найденное множество решений.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неравенств при преобразованиях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обеим частям неравенства прибавить или вычесть одно и то же число, знак сравнения не изменится. Это помогает избавляться от лишних чисел в записи.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или делении обеих частей на положительное число множество решений сохраняется. Значит, можно смело упрощать выражение, не меняя знак неравенства.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умножают или делят на отрицательное число, знак нужно обязательно поменять на противоположный. Именно здесь чаще всего появляются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неравенства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решения линейных неравенств в школьном курсе алгебры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действия с обеими частями влияют на знак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действия сохраняют направление сравнения, а одно требует его изменить. Это правило удобно запомнить как главное исключение при решении неравенств.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действие к умножению на отрицательное число, тем внимательнее нужно следить за знаком. Именно этот шаг чаще всего меняет ответ.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решений простых неравенств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 основной приём: изолировать x и не забыть про смену знака при делении на отрицательное число.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преобразование сводится к одному действию: убрать лишние слагаемые или множители. Знак меняется только при отрицательном делителе.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378" y="2170450"/>
            <a:ext cx="151594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4531" y="2167838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и нестрогие неравенства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582675"/>
            <a:ext cx="2602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&lt; и &gt; показывают, что граница не входит в ответ. На прямой это обозначают пустой точкой, чтобы сразу было видно исключённое значение.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67650" y="2580063"/>
            <a:ext cx="2602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Нестрогие 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≤ и ≥ разрешают взять саму границу вместе с остальными значениями. На координатной прямой такую границу отмечают закрашенной точкой.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прямая как способ записи ответа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или 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удобно показывать на прямой отрезком или лучом. Такой рисунок сразу говорит, где начинаются и заканчиваются все подходящие значения переменной.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границе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граница входит в ответ, ставят закрашенную точку. Если не входит, используют пустую точку, чтобы не перепутать строгий и нестрогий случай.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промежутком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рисунка, ответ часто записывают как промежуток: например, x∈[2; 6] или x&gt;3. Это компактный способ показать все решения сразу.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решения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исходное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найденное значение и подставьте его вместо переменной в исходное неравенство. Если после вычислений получается верное утверждение, это число действительно входит в множество решений.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записан нестрого, отдельно проверьте крайнее значение промежутка. Для знаков ≤ и ≥ граница должна подходить, а для &lt; и &gt; — нет.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результат не совпадает с проверкой, полезно вернуться к последнему преобразованию. Чаще всего ошибка скрывается в раскрытии скобок, работе с дробями или переносе слагаемых.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неравенств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неслучайные промахи: они чаще появляются, когда в выражении есть скобки, дроби или отрицательный множитель.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опасная ошибка — забыть изменить знак при умножении на отрицательное число; остальные проблемы связаны с записью ответа и проверкой.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ошибкам, встречающимся в школьном курсе алгебры; иллюстративные оценки, без статистического замера.
</a:t>
            </a:r>
            <a:endParaRPr lang="en-US" sz="5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с дробями и скобками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общий знаменатель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неравенстве есть дроби, часто выгодно умножить обе части на общий знаменатель. Это убирает дробные записи и делает дальнейшие преобразования заметно проще.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 знаком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положительное число знак неравенства сохраняется. Если общий знаменатель отрицательный, знак нужно изменить на противоположный, иначе решение получится неверным.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записи есть скобки, сначала их раскрывают, затем приводят подобные слагаемые и только после этого изолируют переменную. Такой порядок уменьшает количество ошибок в вычислениях.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решений и их запись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9 класс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Промежутки позволяют кратко записывать все значения, которые подходят под неравенство. Вид скобок сразу показывает, входит ли граница в ответ.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скобки означают невключённую границу, квадратные — включённую. Такая запись удобна для чтения, построения прямой и сравнения ответов.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что ответ записан верно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после решения неравенства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6200" y="1773923"/>
            <a:ext cx="110250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19" y="3545848"/>
            <a:ext cx="137813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73418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ограничения, которые описываются неравенствами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Багаж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по массе багажа удобно записывать неравенством, например x ≤ 15 кг. Оно сразу показывает, какие чемоданы можно взять без превышения нормы.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погоды или хранения продуктов используют запись t ≥ 0 °C. Она помогает быстро понять, какие значения температуры считаются допустимыми в условии.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аттракционов часто задают нижнюю границу роста, например m &gt; 120 см. Такое неравенство отбирает только тех, кто подходит по условию.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классе или кружке должно быть не больше 30 человек, используют n ≤ 30. Это удобно для планирования помещений, посадки и распределения мест.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через числовую прямую на примере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вычисления к границе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упрощаем неравенство x − 2 ≤ 5 и получаем x ≤ 7. Затем ищем на прямой число 7 и понимаем, что оно тоже подходит. Закрашенная точка показывает включённую границу, а стрелка влево — все меньшие значения.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ответ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не нужно перечислять все числа по отдельности. Достаточно увидеть, где стоит граница, и в какую сторону идёт решение. Такой рисунок помогает быстро отличить один подходящий ответ от целого множества значений.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быстрее решать задания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избавьтесь от скобок, дробей и одинаковых слагаемых по обе стороны. Чем короче запись, тем легче увидеть главное действие и не потерять знак неравенства.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 x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перенести все члены с переменной в одну часть, а числа — в другую. Тогда остаётся выполнить одно-два действия и сразу получить аккуратный ответ.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Сверяем знак и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на отрицательное число обязательно проверьте, не изменился ли знак. Затем запишите результат промежутком и быстро сопоставьте его с координатной прямой.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уравнений и неравенств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 неравенства решаются похожими приёмами, но результат у них разный. Таблица помогает не путать точный ответ и множество допустимых значений.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ищет одно верное значение, а неравенство описывает диапазон. Поэтому для неравенств особенно важны промежутки и запись на прямой.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с одной переменной помогают описывать все подходящие значения, а не один ответ. Если уверенно упрощать выражения, следить за знаком и проверять решение на прямой, задания становятся понятными и выполнимыми.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2026-05-30T01:50:09Z</dcterms:created>
  <dcterms:modified xsi:type="dcterms:W3CDTF">2026-05-30T01:50:09Z</dcterms:modified>
</cp:coreProperties>
</file>