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предупреждений в нашей жизни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Предупреждения помогают избегать опасностей и сохранять здоровье и имущество.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предупреждения важны для безопасности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предупреждений риск несчастных случаев резко возрастает. Они информируют о возможных опасностях и помогают взрослым и детям действовать безопасно в разных ситуациях.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предупреждение и его особенности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— это краткая, чёткая информация о вероятной опасности, направленная на предотвращение вреда и сохранение здоровья.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предупреждения — это срочность и понятность, чтобы люди быстро поняли и смогли правильно среагировать.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предупреждение доходило до нужной аудитории своевременно и не вызывало двусмысленности, обеспечивая эффективную защиту.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предупреждающих знаков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знаки, предупреждающие об опасностях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треугольник с чёрным контуром указывает, что впереди возможна опасность — например, крутой поворот или скользкая дорога. Они стандартизированы и легко узнаваемы водителями и пешеходами.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предупреждающие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круг с изображением пламени или надписью «Вход воспрещён» информирует о зоне повышенного риска возгорания. Такие знаки предостерегают от нарушений правил пожарной безопасности.
</a:t>
            </a:r>
            <a:endParaRPr lang="en-US" sz="97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медицинские таблички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указатели «Аварийный выход» или знаки о наличии химически опасных веществ помогают защитить здоровье и своевременно эвакуироваться в случае чрезвычайной ситуации.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7116"/>
            <a:ext cx="4418400" cy="9161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форм предупреждений по способу передачи и характеристикам.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и письменные предупреждения: сравнение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эффективной безопасности необходима комбинация устных и письменных предупреждений, чтобы охватить всех людей в разных ситуациях.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стандарты безопасности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предупреждения встречаются в повседневности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школ часто размещают таблички 'Осторожно: мокрый пол!' и знаки, предупреждающие об опасностях на лестницах, чтобы предотвратить падения и травмы учеников.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предостережения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говорят детям не трогать горячие предметы, предупреждая о возможных ожогах. Такие устные сигналы помогают ребенку вовремя избегать опасностей.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Предупреждения в общественном транспорте и магазинах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 'Не прислоняться' в транспорте и сигнальные ленты в супермаркетах информируют людей о возможных рисках и помогают избежать несчастных случаев.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фразы для предупреждений на русском языке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'Будь осторожен' побуждают людей к внимательности и аккуратности, помогая избежать опасных ситуаций.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Повелительные конструкции 'Не делай этого' чётко запрещают совершать действия, которые могут привести к вреду или неприятностям.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Предупреждения с глаголами 'Остерегайся' и 'Не прикасайся' подчёркивают необходимость соблюдать осторожность в конкретных ситуациях.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Формулировки 'Следует избегать' рекомендуют не совершать определённые действия для собственной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ситуации и бытовые условия составляют большую часть всех предупреждений, играя ключевую роль в ежедневной безопасности россиян.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применения предупреждений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на дорожной безопасности обусловлен высокой статистикой ДТП и травм в этой сфере, что требует повышенного внимания.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Минобрнауки России,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опасных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треугольник с восклицательным знаком по ISO 7010 используется для обозначения потенциальной опасности. Красный круг символизирует запреты, а синий — обязательные требования, что обеспечивает единообразие восприятия.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символы предупреждений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Универсальное понимание значков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Унификация знаков позволяет людям разных стран быстро понимать предупреждения без знания языка, что особенно важно в международном туризме и торговле.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воспринимать предупреждения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внимательно читать предупреждения и учитывать их значение, чтобы своевременно обнаружить и предотвратить возможные опасности.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 контекст и место расположения знака — это помогает оценить серьёзность и характер угрозы.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инструкций предупреждения снижает вероятность травм и аварий, тогда как игнорирование может привести к опасным происшествиям.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реагирования на предупреждение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руководство по безопасности Министерства образования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используют жизненный опыт, чтобы защитить детей от скрытых опасностей, таких как неисправное оборудование или тонкий лёд, обеспечивая безопасность дома, в школе и на улице.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детской безопасности, Минздрав РФ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получают важные предупреждения от взрослых для предотвращения несчастных случаев в повседневной жизни.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предупреждений в фильмах и книгах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фразы предупреждений в сюжете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кинематографе часто звучат предупреждения: "Не ходи туда!", "Опасно!" Они создают напряжение и помогают героям избегать опасностей или сталкиваться с ними, меняя ход событий.
</a:t>
            </a:r>
            <a:endParaRPr lang="en-US" sz="88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знаменитой фразы "Не открывай дверь незнакомцу!"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эта фраза служит главным правилом безопасности. Герои, следуя ей, избегают беды, а нарушители предупреждений сталкиваются с негативными последствиями, что подчеркивает важность аккуратности.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предупреждений на развитие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или выполнение данных предупреждений часто становится поводом для драматических поворотов. Это помогает зрителям и читателям лучше понять значимость осознанного отношения к безопасности.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предупреждений в экстренных ситуациях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Сирена пожарной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Оповещает быстро всех в здании о необходимости эвакуации при возгорании, обеспечивая своевременную реакцию.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сигналы и бегущая строка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на улицах и в общественных местах для привлечения внимания к опасности или изменению ситуации.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по громкоговорителю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Информируют о необходимости немедленных действий в критических ситуациях, таких как наводнения или аварии.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SMS-уведомления от МЧС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Персональное информирование граждан о надвигающихся природных бедствиях или техногенных авариях для подготовки и защиты.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форм предупреждений в русском, английском и китайском языках показывает разнообразие методов передачи опасности.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предупреждений на разных языках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язык отражает культурные особенности восприятия безопасности, что важно учитывать при международном общении.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исследование МГУ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исторические предупреждения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"Cave Canem" в Помпеях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 "Cave Canem" («Осторожно, собака») встречалась на входах домов в античном городе Помпеи. Это простое предупреждение защищало хозяев от непрошеных гостей.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крепостные надписи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того времени на стенах крепостей писали запретительные надписи, предупреждая о смертельной опасности для незваных посетителей и защищая территорию.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объявления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прошлом на городских рынках размещали предупреждения типа «Остерегайтесь мошенников!», помогая людям избегать обмана и поддерживать порядок среди торговцев.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последствия игнорирования предупреждений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предупреждений о весеннем льду приводит к десяткам ежегодных травм и спасательных операций среди подростков и взрослых.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знаков «Высокое напряжение» часто становится причиной серьёзных электротравм, что требует строгого предупреждения и контроля.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Пренебрежение школьными правилами безопасности связано с частыми несчастными случаями, подчеркивая важность воспитания ответственности у детей.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предупреждений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МЧС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приложения позволят моментально получать информацию об опасностях — погодных явлениях, авариях и вирусах, повышая скорость реагирования населения.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QR-кодов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QR-коды на зданиях и объектах дают быстрый доступ к инструкциям по безопасности и безопасным маршрутам, облегчая ориентацию и предотвращая опасности.
</a:t>
            </a:r>
            <a:endParaRPr lang="en-US" sz="1029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Push-уведомления и оповещения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распространения важных предупреждений с помощью смартфонов существенно повышает уровень коллективной безопасности и информированности.
</a:t>
            </a:r>
            <a:endParaRPr lang="en-US" sz="102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самостоятельно составлять эффективные предупреждения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Формулируйте предупреждения чётко и коротко, избегая двусмысленности, чтобы информация воспринималась без затруднений.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действие и причину, например: «Не складывайте дрова в проходе — можно споткнуться и упасть». Этот метод повышает убедительность.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узнаваемые символы и яркие цвета для привлечения внимания и быстрого распознавания опасности.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фактическую информацию, подкрепляющую предупреждение, чтобы повысить доверие и соблюдение правил.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Предупреждения — основа безопасности и здоровья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Грамотные предупреждения формируют культуру ответственного поведения, помогают избежать несчастных случаев и сохранить жизнь. Их понимание и соблюдение важны каждому для собственной и общественной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2026-05-07T02:24:07Z</dcterms:created>
  <dcterms:modified xsi:type="dcterms:W3CDTF">2026-05-07T02:24:07Z</dcterms:modified>
</cp:coreProperties>
</file>