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6532" y="0"/>
            <a:ext cx="505643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Wishes in English: как выражать сожаления, мечты и нереальные ситуации
</a:t>
            </a:r>
            <a:endParaRPr lang="en-US" sz="2447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желаниях, сожалениях и том, что хочется изменить.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781" y="1256725"/>
            <a:ext cx="4564838" cy="369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wish помогает точнее говорить о мечтах, недовольстве и сожалениях. Она часто встречается в школьных заданиях, диалогах, песнях и фильмах, а ещё пригодится для разговоров о школе, друзьях, семье и свободном времени.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wishes в английском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значение слова wish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речи wish означает «желать» или «желать удачи». Например, I wish you luck — это вежливое пожелание, а не грамматическая конструкция с нереальной ситуацией.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значение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с другой формой wish помогает сказать, что сейчас что-то не устраивает. Тогда говорящий как будто мысленно меняет реальность на более удобную или приятную.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wish можно показать, что хочется перемен в будущем, особенно если что-то мешает или раздражает. Так выражают надежду, просьбу или недовольство чужим действием.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 раздражение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прошлом, wish передаёт сожаление о том, что уже случилось и не может быть изменено. В этом случае важен смысл «жаль, что так вышло».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и сожаление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конструкции с wish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какую форму выбрать в зависимости от времени и смысла.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 — для настоящего, would — для желаемых перемен, Past Perfect — для сожаления о прошлом.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грамматических правил по теме wish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919" y="1147325"/>
            <a:ext cx="2834213" cy="2305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195" y="1147100"/>
            <a:ext cx="2833359" cy="231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8020" y="1147100"/>
            <a:ext cx="2833359" cy="231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Контрольная и плохая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1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смотрит на тетрадь и понимает, что результат уже получен. Он не может изменить прошлую работу, но может сказать: I wish I had prepared better. Это подчёркивает сожаление, а не простое желание.
</a:t>
            </a:r>
            <a:endParaRPr lang="en-US" sz="1144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за окном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окном идёт дождь, а планы на прогулку срываются. Здесь wish помогает показать недовольство настоящей ситуацией: I wish it were sunny. На картинке легко передать контраст между реальностью и мечтой.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у подростка почти нет времени на отдых, хобби и друзей. Он может сказать: I wish I had more free time. Такая фраза звучит естественно, потому что выражает желание изменить текущую жизнь.
</a:t>
            </a:r>
            <a:endParaRPr lang="en-US" sz="1148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 and real life: что можно изменить, а что нельзя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форму wish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строится на времени ситуации, возможности изменения и смысле высказывания.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156" y="1225603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475" y="3210196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 + Past Simple: желания о настоящем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нужна, когда реальность в данный момент не нравится говорящему. Он не меняет прошлое и не говорит о будущем, а показывает, чего не хватает прямо сейчас.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что-то не так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wish часто используются формы, которые выглядят как прошедшее время, хотя смысл относится к настоящему. Поэтому говорят I wish I knew, I wish she were, I wish I could.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похожа на прошедшее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I wish I had more free time или I wish it were warmer in spring. Такие фразы звучат естественно, потому что передают текущую неудовлетворённость.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важно не просто назвать желание, а показать, что ситуация не совпадает с тем, как хотелось бы. Именно поэтому эта конструкция помогает говорить точнее и мягче.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 факт, а про желание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wishes у подростков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иллюстративная диаграмма по типичным темам общения подростков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особенно заметны в разговорах о школе, расписании и ежедневных делах.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wishes связаны со школой и свободным временем; погода тоже остаётся частой бытовой темой.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 + would: недовольство и ожидание перемен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что-то мешает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Говорящий замечает раздражающую ситуацию и хочет, чтобы она изменилась. Обычно это не его собственное действие, а поведение другого человека или внешнее событие.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перемены в будущем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wish + would показывает ожидание: I wish the bus would come, I wish it would stop raining. Здесь слышно нетерпение и просьба о перемене.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звучит мягче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форма помогает выразить недовольство без грубости. Поэтому её часто используют, когда хотят попросить, напомнить или пожаловаться более спокойно.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733" y="1340425"/>
            <a:ext cx="5210534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неправильные примеры с wish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wish в английской грамматике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форма глагола после wish в разных ситуациях.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wish важно выбирать форму по времени: настоящее, будущее или прошлое. Нельзя ставить обычное настоящее там, где нужна нереальная ситуация.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6532" y="0"/>
            <a:ext cx="505643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 + Past Perfect: сожаление о прошлом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594150" y="157875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форма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94150" y="182270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 + Past Perfect используют, когда говорящий сожалеет о прошлом событии, которое уже нельзя изменить. По смыслу это близко к фразам «если бы я…» или «жаль, что я…».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4150" y="2745625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4150" y="2989575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встречается в фразах I wish I had done my homework, He wishes he had joined the team, We wish we had taken the other bus. Во всех случаях речь идёт о уже совершённом действии.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94150" y="391250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она нужна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4150" y="415645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особенно полезна после контрольной, соревнования, ссоры или опоздания, когда ученик понимает, что результат мог быть лучше. Она помогает не просто назвать факт, а показать сожаление и эмоциональную оценку.
</a:t>
            </a:r>
            <a:endParaRPr lang="en-US" sz="951" dirty="0"/>
          </a:p>
        </p:txBody>
      </p:sp>
      <p:sp>
        <p:nvSpPr>
          <p:cNvPr id="15" name="Text 7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wish и hope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 употребляют, когда ситуация уже не совпадает с желаемой или кажется маловероятной. Это слово помогает говорить о том, что хочется изменить, но нельзя легко исправить прямо сейчас.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 — не про реальность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Hope выражает реальную надежду на хороший исход. Например: I hope I pass the test. Здесь говорящий верит, что событие ещё может произойти и зависит от обстоятельств.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Hope — про ожидаемое будущее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разницу особенно ясно: I wish I had more confidence — сожаление о текущем состоянии; I hope I will do well tomorrow — ожидание положительного результата в будущем.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смысл фраз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эти слова, смысл предложения меняется. Поэтому wish используют для нереальных или упущенных ситуаций, а hope — для возможного и реально ожидаемого результата.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wishes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типичных ошибок учащихся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появляются, когда ученик ориентируется на русский перевод, а не на грамматическую модель. Особенно важно помнить разницу между настоящим, будущим и прошлым.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во времени после wish. Это значит, что при проверке нужно сначала определить, о каком моменте идёт речь.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предложения с wish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нужную грамматическую модель по времени, смыслу и переводу.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Wishes в песнях, фильмах и повседневной речи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07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 короткой форме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07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wish часто звучит в песнях и фильмах, потому что она быстро и точно передаёт тоску, сожаление или мечту. Одна короткая фраза может показать сильное чувство.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0163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её легко запомнить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0163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обычно связаны с понятными ситуациями: скука, усталость, разлука, желание помочь. Поэтому wish запоминается через эмоцию, а не только через правило.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3928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реплики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3928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разговорной речи часто встречаются фразы I wish you were here, I wish this day was over, I wish I could help. Они звучат естественно и помогают говорить о личных переживаниях.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8784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язык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8784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замечает wish в фильмах, песнях и диалогах, он быстрее понимает, как эта конструкция работает в реальной речи. Это делает английский более естественным и близким.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sound natural: wishes в диалоге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wish часто появляется как ответ на неудобство или недовольство. Фразы вроде I wish I didn’t have so much homework помогают мягко показать усталость и недовольство без грубости.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0624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жалобу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28800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реплики делают речь живой и понятной, потому что передают не просто факт, а отношение к нему. В диалоге wish помогает звучать вежливо, эмоционально и по-английски.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328799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Звучать естественно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99713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используют wish, когда говорят о расписании, телефоне, погоде или школьном дне. Например: I wish we started later или I wish my phone battery lasted longer.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299712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планах и быте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2548" y="1576525"/>
            <a:ext cx="3459905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wishes для школьной жизни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связаны с ситуациями, которые знакомы ученикам 9 класса.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показывают одну идею: wish помогает говорить о школьных трудностях, недовольстве и сожалениях более точно, чем простое want.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wish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500" y="3299055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2563" y="3292425"/>
            <a:ext cx="200925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 в заданиях по английскому языку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на вставку формы важно сначала определить время ситуации. После wish нужно выбрать Past Simple, would или Past Perfect, а не переводить предложение дословно.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требуется заменить прямую фразу на конструкцию с wish. Это проверяет, умеет ли ученик передавать сожаление, недовольство и нереальное желание без ошибки в грамматике.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предложений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переводе важно не только знать слова, но и понимать оттенок ситуации. Wish может означать сожаление, мечту или недовольство, поэтому смысл нужно передать точно.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 опорой на смысл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уровне 9 класса встречается сравнение wish и if only. Обе конструкции выражают сильное желание или сожаление, но if only звучит более эмоционально и выразительно.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 и if only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оттенки конструкции wish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смысловых оттенков wish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меняет оттенок высказывания: от спокойного недовольства до сильного сожаления. Именно поэтому wish часто звучит мягче и вежливее, чем прямое утверждение.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wish описывает текущие трудности. Но во всех случаях он делает речь более точной и эмоционально аккуратной.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wish помогает точно выражать сожаление, мечты и желание изменить ситуацию. Если помнить три модели — Past Simple, would и Past Perfect — можно говорить по-английски естественно, грамотно и уверенно.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Wish: говорим о том, чего нет в реальности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2026-05-31T12:06:19Z</dcterms:created>
  <dcterms:modified xsi:type="dcterms:W3CDTF">2026-05-31T12:06:19Z</dcterms:modified>
</cp:coreProperties>
</file>