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Масштаб: как изображение связано с реальным размером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рисунок, карта и план точно показывают реальные размеры?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переносить огромные объекты на лист бумаги и сохранять их пропорции. Его используют на картах, в планах помещений, чертежах и моделях техники.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 жизни вокруг нас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записывают отношение длины на рисунке к действительной длине.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значит, что 1 единица на изображении соответствует 100 таким же единицам в реальности.
</a:t>
            </a:r>
            <a:endParaRPr lang="en-US" sz="22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каких изображениях нужен масштаб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Уменьшенные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картах, планах комнат, схемах районов и чертежах домов объект изображают меньше, чем в жизни. Так удобнее показать большие расстояния и размеры на одном листе.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масштаб увеличивает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очень маленьких предметов используют увеличение, чтобы рассмотреть форму и детали. Это помогает видеть то, что в натуральную величину почти не заметно.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записи масштаба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распространённые записи масштаба и их смысл.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число справа, тем сильнее уменьшение и тем больше реальный объект по сравнению с изображением.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реальное расстояние при разных масштабах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длина на изображении может означать совсем разные расстояния. Это зависит только от выбранного масштаба.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знаменателя один сантиметр на схеме обозначает всё большее расстояние на местности.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1:500 читают так: один сантиметр на рисунке соответствует 500 сантиметрам в жизни, то есть 5 метрам.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1:2000 означает 2000 сантиметров на местности, а это 20 метров. Перед вычислением удобно сразу перевести всё в одинаковые единицы.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1:50 показывает, что 1 см на изображении равен 50 см в реальности, то есть половине метра.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запись масштаба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масштаб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потерять единицы и не ошибиться в вычислениях.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единиц при работе с масштабом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задач на масштаб важно помнить: 1 м = 100 см. Если длину записали в метрах, её можно перевести в сантиметры для точного вычисления.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нужное равенство: 1 км = 1000 м = 100000 см. Оно помогает работать с картами, где расстояния часто измеряют в километрах.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масштабе 1:1000 трём сантиметрам на карте соответствуют 3000 см на местности, то есть 30 м. Без перевода единиц ответ будет неверным.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одну систему измерения, а потом считают по масштабу. Так легче избежать ошибок и проверить, разумен ли результат.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городской карты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маршрут на карте равен 4 см, то в реальности он составляет 800 м. Такой пример показывает, как по короткой линии на схеме находят точное расстояние.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городской карте часто используют масштаб 1:20000: 1 см на карте соответствует 200 м на местности. Это удобно для улиц, парков, остановок и небольших районов.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13" y="2853099"/>
            <a:ext cx="233625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94" y="4109015"/>
            <a:ext cx="210262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помещения: что показывает масштаб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перенести размеры комнаты на лист без искажений. По нему легко понять, сколько сантиметров на плане соответствуют реальным стенам, проходам и нишам.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Расстановка мебели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удобно заранее проверить, поместятся ли шкаф, стол или парта. Масштаб показывает не только форму комнаты, но и свободное пространство между предметами.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и окна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масштаба отмечают положение дверей, окон и проёмов. Это позволяет точно спланировать проходы, освещение и расположение мебели в квартире или школьном кабинете.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 моделях предметов и техники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 масштабе позволяют изучать объект, не создавая его в полном размере. Уменьшенные копии автомобилей, самолётов и зданий сохраняют форму и основные пропорции.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 масштабы 1:24, 1:72 и 1:100. Они показывают, во сколько раз модель меньше настоящего предмета, и помогают видеть устройство деталей намного нагляднее.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полезны в учебе, проектировании и коллекционировании. По ним удобно сравнивать размеры частей, проверять внешний вид и разбирать конструкцию без больших затрат материалов.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реальных размеров при одном и том же изображении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отрезок на чертеже может означать совсем разные расстояния в действительности. Поэтому важно всегда смотреть не только на длину, но и на запись масштаба.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знаменатель масштаба, тем больше реальное расстояние, соответствующее одному и тому же изображению.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«Масштаб», школьный курс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масштабом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перевести единицы: сантиметры сравнивают с метрами, а потом получают неверный ответ. Перед вычислением нужно привести все величины к одной системе измерения.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читать запись 1:100 как 100:1. В масштабе первая часть относится к рисунку, а вторая показывает реальную длину объекта.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считают, что большее число справа означает более крупное изображение. На самом деле рисунок становится меньше, а реальный объект — больше относительно него.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 при округлении. Если ответ нужен в метрах или километрах, важно не терять точность и проверять, подходит ли результат по смыслу.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ответов на простых примерах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коротких задач и убедимся, что вычисления по масштабу дают понятный и реалистичный результат.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выглядит слишком маленьким или слишком большим, ответ нужно перепроверить и снова посмотреть на масштаб.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математике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подходящий масштаб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выбора масштаба по размеру объекта, точности и формату листа.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как точный язык архитектуры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 листе, а не в воображении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план показывает здание так, чтобы по нему можно было измерять и сравнивать части. Стены, двери, окна и комнаты изображают в одном масштабе, поэтому схема помогает понять, как устроен дом до начала строительства.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Размеры, которые легко 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чертежах рядом с линиями ставят размерные обозначения, чтобы не гадать по рисунку. Масштаб 1:100 или 1:200 делает план компактным, но сохраняет точность, нужную для расчёта площади, проходов и размещения помещений.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проекта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чертёж может использоваться строителями, архитекторами и заказчиками. Благодаря масштабу все читают его одинаково: видят расположение комнат, понимают пропорции здания и могут согласовать изменения без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и мелкий масштаб: что они показывают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масштаб удобен для планов и небольших участков, где важны детали. Мелкий масштаб нужен для карт больших территорий, когда главное — охват пространства.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знаменатель, тем больше деталей видно; чем он больше, тем шире охват местности.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математики и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45307"/>
            <a:ext cx="194400" cy="222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масштаб важен для точности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позволяет вычислять длину маршрута по карте или схеме. Без него невозможно понять, сколько километров или метров нужно пройти в реальности.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удобно сопоставлять размеры зданий, комнат и моделей. Масштаб делает сравнение честным, потому что все предметы переводятся в один общий порядок величин.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ремонте, строительстве и размещении мебели масштаб помогает заранее распределить место. Это экономит время и уменьшает риск ошибок при выполнении работы.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разных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нужен не только в математике, но и в географии, черчении и технологии. Он превращает рисунок в источник точных данных, а не просто в изображение.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делает изображение точным инструментом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связывает рисунок, карту или чертёж с реальным объектом и помогает переводить размеры без ошибок. Понимая его, можно уверенно читать схемы, решать задачи и создавать модели.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2026-05-24T16:55:38Z</dcterms:created>
  <dcterms:modified xsi:type="dcterms:W3CDTF">2026-05-24T16:55:38Z</dcterms:modified>
</cp:coreProperties>
</file>