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Белорусская государственность и Гражданская война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гражданской войны и становления белорусской государственности в сложных условиях.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после революционных потрясений 1917 года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Октябрьской революции белорусские территории стали ареной борьбы между советскими, польскими, немецкими и другими силами. Это создало напряжённый политический фон для формирования национального государства в условиях гражданской войны и иностранных интервенций.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территории по фронтам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1918—1920 годах Беларусь была разделена между Красной армией, белыми войсками и польскими формированиями, что препятствовало установлению единой власти на территории.
</a:t>
            </a:r>
            <a:endParaRPr lang="en-US" sz="1297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административные 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возникали марионеточные правительства и временные советские администрации, часто конкурировавшие между собой за легитимность и контроль.
</a:t>
            </a:r>
            <a:endParaRPr lang="en-US" sz="1378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границ в 1919 году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контролируемых территорий постоянно менялись в зависимости от результативности военных операций сторон, создавая нестабильную ситуацию.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Беларуси в годы Гражданской войны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попытка независимости: Белорусская Народная Республика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марта 1918 года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БНР как первого независимого белорусского государства, выражающего стремления к национальному самоопределению.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1918 года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Активизация польских и советских войск, снижение влияния БНР на территорию Беларуси.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1918 года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правительства БНР в условиях давления германских войск и ограниченного контроля над территориями.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1919 года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руководителей БНР и потеря контроля над значительной частью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неустойчивости БНР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поддержка среди населения и слабая военная мощь не позволили БНР эффективно противостоять советским и польским войскам.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международного признания и политическая изоляция делали развитие республики практически невозможным.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военное давление и внутренние противоречия ослабляли административные структуры и вынуждали лидеров к эмиграции.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7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января 1919 года
</a:t>
            </a:r>
            <a:endParaRPr lang="en-US" sz="4377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символизирует формальное учреждение советской власти в Беларуси и начало нового этапа в государственном строительстве.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 Республики Беларусь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ССРБ в Смоленске отражало усиление большевиков и поддержку советской России в регионе.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становления первой ССРБ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единой позиции среди белорусских большевиков затрудняло консолидацию власти и её реализацию.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давление Польши и вооружённых сил Деникина усложняло удержание контролируемой территории.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формальными границами и фактическим контролем создавал правовой и административный вакуум.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Недостаточность ресурсов и неустроенность инфраструктуры ограничивали возможности эффективного управления.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Упразднение первой ССРБ и переход к ЛитБел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1919 года: польское наступление привело к потере контроля над большей частью ССРБ и вызвало необходимость поиска новых форм советского контроля.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февраля 1919 года: создание Литовско-Белорусской ССР (ЛитБел) как попытки сохранить советское влияние путём объединения с литовскими территориями.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событий 1919 года в Беларуси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иллюстрируют интенсивные изменения в политической карте и структуре власти в течение года.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событий отражает нестабильность и постепенное формирование советской власти в Беларуси.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Республики Беларусь, 1919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провозглашение ССРБ: дата, место, значение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провозглашение 26 января 1919 года в Смоленске было реакцией на изменившуюся военную обстановку и утрату территорий.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событие символизировало закрепление советской власти и попытку консолидации государственного контроля.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принимались под давлением национальных движений и центральных советских органов, отражая сложность политической ситуации.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второго провозглашения ССРБ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Большевики стремились закрепить свой политический и военный контроль на белорусских землях, учитывая угрозу со стороны польских и белых армий, что требовало пересмотра статуса республики.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провозглашение было попыткой получить признание и оправдание своей легитимности на территории Беларуси в условиях сложной международной обстановки и войны.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Возросшее давление со стороны польских войск и белых сил вынуждало принять меры для легализации советской власти, чтобы укрепить поддержку как внутри страны, так и среди внешних союзников.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лояльности местного населения и консолидация поддержки альянсов стали важнейшими задачами в условиях гражданской войны и политической турбулентности.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и органы управления ССРБ после 1919 года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символика ССРБ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1919 года красный флаг со звёздой и серпом и молотом символизировал революционные устремления. Новый герб отражал идеологию советской власти и принадлежность к социалистическому лагерю.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власти и 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принадлежала Совету Народных Комиссаров во главе с Александром Червяковым и Центральному Исполнительному Комитету, обеспечивая тесную координацию с РСФСР и централизацию управления.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изменения и границы ССРБ в 1919 году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ключевых городов в состав ССРБ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второго провозглашения республики в состав ССРБ вошли Минск, Могилев и Гомель, а также части Витебской и Смоленской губерний. Эти города стали административными центрами новой советской власти.
</a:t>
            </a:r>
            <a:endParaRPr lang="en-US" sz="1303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изменение границ под давлением военных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Наступления польских и белых армий неоднократно приводили к изменению контролируемых территорий. Война и нестабильность затрудняли определение точных границ республики в течение всего 1919 года.
</a:t>
            </a:r>
            <a:endParaRPr lang="en-US" sz="119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Военно-политическая ситуация вокруг ССРБ весной 1919 года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04340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Январь — февраль 1919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Продолжаются бои между польскими, белыми и красными армиями, территории переходят из рук в руки, ослабляя позиции ССРБ.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365309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1919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Польское наступление усиливается, что ведёт к потере значительной части территорий и вынуждает руководство ССРБ к реформам и пересмотру стратегии.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534824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1919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конфликты среди партийных фракций и проблемы с мобилизацией усиливаются, политическая ситуация становится нестабильной.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на территории Беларуси в ходе Гражданской войны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контроля между красными, белыми и польскими войсками создавала нестабильную обстановку, осложняя формирование устойчивых государственных структур на белорусских землях.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характеризовался бомбардировками и боевыми столкновениями в городах, что приводило к значительным разрушениям и массовому перемещению населения.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Рассогласованность между различными властными центрами усиливала политическую нестабильность и снижала эффективность управления в ключевых регионах.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беженцев резко выросло, что создавало гуманитарные проблемы и нагружало органы власти, пытавшиеся контролировать ситуацию.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Советской России на судьбу ССРБ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Россия оказывала военную поддержку, поставляя вооружение и бойцов для укрепления позиций ССРБ на территории Беларуси.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руководство часто находилось под контролем Москвы, при этом многие чиновники и партийные деятели были направлены из РСФСР.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помощь и кадровое обеспечение обеспечивали функционирование советских институтов, что подчёркивало зависимость ССРБ от РСФСР.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территорий Восточной Беларуси было утрачено в результате апрельского наступления польской армии 1919 года.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Белоруссии, 1919 год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наступление ослабило позиции Советской Республики, вызвало деморализацию и потребовало экстренных мер для восстановления контроля над регионами.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белорусских и литовских советских территорий в ЛитБел было попыткой сохранить советское влияние в регионе в условиях польской агрессии и внутренней нестабильности.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изменения в административном устройстве отражали сложную политическую ситуацию и стремление Москвы использовать территориальные проекты для укрепления контроля.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ЛитБел и новые советские проекты на белорусских землях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мнение и социальное положение в годы второго провозглашения ССРБ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населения поддерживала советскую власть из-за обещаний о земельной реформе и социальной справедливости, надеясь на улучшение жизни.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Белорусские националисты вели активную пропаганду, подчеркивая важность сохранения национальной идентичности и независимости.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выражали недовольство из-за утраты национальной независимости и опасений за культурное самоопределение белорусов.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Крестьянство, составлявшее большую часть населения, испытывало переменчивую поддержку, зависящую от конкретных экономических и социальных условий.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2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провозглашение ССРБ: этап в формировании белорусской государственности
</a:t>
            </a:r>
            <a:endParaRPr lang="en-US" sz="4022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стал ключевым в развитии национального государства, продемонстрировав сложности самоопределения и влияние внешних факторов во время гражданской войны и интервенций.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2026-05-11T06:35:24Z</dcterms:created>
  <dcterms:modified xsi:type="dcterms:W3CDTF">2026-05-11T06:35:24Z</dcterms:modified>
</cp:coreProperties>
</file>