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625" y="501700"/>
            <a:ext cx="894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6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«Наказание» Раскольникова: не тюрьма, а распад личности
</a:t>
            </a:r>
            <a:endParaRPr lang="en-US" sz="4636" dirty="0"/>
          </a:p>
        </p:txBody>
      </p:sp>
      <p:sp>
        <p:nvSpPr>
          <p:cNvPr id="5" name="Text 1"/>
          <p:cNvSpPr txBox="1"/>
          <p:nvPr/>
        </p:nvSpPr>
        <p:spPr>
          <a:xfrm>
            <a:off x="222004" y="3828475"/>
            <a:ext cx="3849900" cy="107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Преступление запускает внутренний суд, который страшнее любого приговора.
</a:t>
            </a:r>
            <a:endParaRPr lang="en-US" sz="1222" dirty="0"/>
          </a:p>
        </p:txBody>
      </p:sp>
      <p:sp>
        <p:nvSpPr>
          <p:cNvPr id="6" name="Text 2"/>
          <p:cNvSpPr txBox="1"/>
          <p:nvPr/>
        </p:nvSpPr>
        <p:spPr>
          <a:xfrm>
            <a:off x="90004" y="180125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 и Петербург 1860-х: время идей и нравственного выбора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Достоевского родился в эпоху острых социальных противоречий, бедности и споров о морали. На этом фоне Раскольников проверяет опасную теорию, сталкиваясь с живой совестью и ценностью каждой человеческой жизни.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Наказание начинается задолго до суда: с раздвоения, страха, бессонницы и мучительного одиночества, которое не оставляет герою ни минуты внутреннего покоя.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усиливается через моральное самоосуждение и разрыв с близкими: матерью, Дуней, Разумихиным и Соней, которые могли бы удержать его от падения.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наказание — невозможность жить по своей теории без боли: совесть разрушает иллюзию «права на кровь» и обнажает нравственный крах.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слова «наказание» в романе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Раскольникова от идеи к нравственному краху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этапов внутреннего и внешнего наказания героя в романе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как пространство нравственного давления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6900" y="1424087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давит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у Достоевского тесен, душен и почти лишён воздуха. Дворы-колодцы, узкие лестницы и грязные комнаты словно сжимают героя со всех сторон.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286900" y="3271624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тревоги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Жёлтые стены, жара, пыль и уличный шум передают не просто быт, а состояние внутреннего распада. Пространство становится отражением нервного и нравственного кризиса Раскольникова.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555719"/>
            <a:ext cx="5426700" cy="258566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и внутреннее наказание Раскольникова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главное наказание героя начинается до приговора и длится дольше него.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наказание фиксирует вину официально, но внутреннее начинается раньше и оказывается тяжелее, потому что разрушает личность изнутри.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Ф. М. Достоевского «Преступление и наказание»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Убийство не подтверждает силу героя и не приносит освобождения: сразу после него возникают лихорадка, спутанность мыслей и почти физическое отвращение к себе.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Раскольников начинает говорить и действовать непоследовательно, сам выдавая себя случайными поступками, резкими словами и невозможностью сохранять холодный контроль над собой.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собственной теории оборачивается обратным результатом: вместо «избранности» открываются слабость, страх и нравственный надлом, который уже нельзя скрыть.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Преступление как начало самонаказания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внутреннего кризиса по ходу романа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видно, что напряжение не снижается после преступления, а удерживается на предельно высоком уровне.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 не позволяет герою стабилизироваться: каждое новое событие лишь усиливает вину и приближает признание.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Ф. М. Достоевского «Преступление и наказание»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Раскольников страдает не только от страха разоблачения, но и от понимания собственной лжи, гордости и жестокости, которые он уже не может оправдать.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 как главный судья героя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суд не прекращается ни на минуту: герой то обвиняет себя, то ищет объяснения, и именно это делает его состояние особенно мучительным.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 разрушает дистанцию между мыслью и поступком, заставляя Раскольникова снова и снова переживать преступление как личную вину.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покоя не возникает даже в одиночестве: человек становится для самого себя самым строгим и неумолимым судьёй.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Сны Раскольникова как форма психологического наказания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о забитой лошади раскрывает скрытое сострадание героя и его бессилие перед жестокостью. Этот эпизод показывает, что насилие противно его глубинной человеческой природе.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сновидения усиливают чувство преследования, унижения и угрозы разоблачения. Во сне особенно ясно проявляется расколотое сознание Раскольникова, которое днём он старается скрыть.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1957891"/>
            <a:ext cx="5597100" cy="19013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Персонажи, которые усиливают или смягчают наказание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романа по-разному влияют на внутреннее состояние Раскольникова: одни усиливают давление, другие возвращают его к человеческой связи и нравственной опоре.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Порфирий ускоряет внутренний кризис, Соня открывает выход через покаяние, Разумихин удерживает героя в мире людей, а Свидригайлов показывает предел падения без совести.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 М. Достоевский, «Преступление и наказание»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Порфирий не торопит формальное разоблачение: он внимательно наблюдает за Раскольниковым, читает его реакции и заставляет героя нервничать сильнее, чем прямые обвинения.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он задаёт вопросы так, что Раскольников сам попадает в ловушку собственных объяснений, оговорок и попыток выглядеть спокойным и независимым.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следствие превращается в нравственный экзамен: герой ощущает не только риск наказания, но и невозможность скрыться от собственной совести.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Порфирий Петрович и психологическое следствие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Соня не оправдывает преступление, но отвечает на него состраданием и верой в то, что падение не отменяет возможности духовного возвращения к добру.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чтение о Лазаре становится для Раскольникова символом внутреннего пробуждения: человеку, почти утратившему себя, ещё доступно возрождение через покаяние.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перед Соней он впервые говорит правду без маски, потому что рядом с ней страх уступает место доверию, а гордость — признанию вины.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Соня Мармеладова и путь к признанию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Раскольникова и реальная жизнь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одна и та же идея в мыслях героя и в живом опыте даёт противоположные результаты.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Рациональная схема не выдерживает столкновения с болью, состраданием и виной: реальная жизнь опровергает холодный расчёт.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 М. Достоевский, «Преступление и наказание»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вины к искуплению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нравственного пути Раскольникова в романе Ф. М. Достоевского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Каторга лишает Раскольникова свободы, но одновременно отрывает его от прежней суеты и заставляет впервые по-настоящему взглянуть на собственную жизнь со стороны.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Каторга как наказание и шанс на внутреннее обновление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Формальный приговор завершает работу суда, однако нравственный процесс не прекращается: именно в изоляции особенно ясно слышен голос совести.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 показывает, что страдание само по себе не спасает человека; оно становится началом перемены только тогда, когда он не отказывается от правды о себе.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каторга в романе — не только наказание, но и редкий шанс выйти из духовного тупика и заново научиться быть с людьми.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Библейские мотивы страдания и воскресения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Лазаря связывает наказание с надеждой на духовное воскресение: даже после тяжёлого нравственного падения человек может вернуться к жизни, если признает свою вину и примет истину.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креста и чтение Евангелия у Сони подчёркивают: страдание у Достоевского не самоцель, а трудный путь к очищению, милосердию и внутреннему обновлению.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555719"/>
            <a:ext cx="5426700" cy="258566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эпизоды наказания Раскольникова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внешние события постепенно превращаются во внутреннее самоосуждение и движение к признанию.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Наказание развивается от первого преступного действия к длительному нравственному кризису, где решающими становятся признание и внутреннее изменение.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 М. Достоевский, «Преступление и наказание»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Преступление в романе важно не само по себе, а как момент, после которого раскрывается истинная цена идеи: она ломает не только жертву, но и самого героя.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Наказание показывает скрытые стороны личности Раскольникова — гордость, страх, саморазрушение и одновременно жажду любви, которая не исчезает даже после падения.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через страдание становится ясно, что Достоевского интересует не детективный сюжет, а судьба совести и пределы человеческого эгоизма.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наказание важнее самого преступления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Наказание Раскольникова начинается в момент преступления и ведёт его через вину, признание и страдание к возможности внутреннего обновления, показывая, что совесть сильнее любой теории.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наказание как путь к нравственной правде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2026-05-23T10:00:36Z</dcterms:created>
  <dcterms:modified xsi:type="dcterms:W3CDTF">2026-05-23T10:00:36Z</dcterms:modified>
</cp:coreProperties>
</file>