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английском языке: a/an, the и нулевой артикль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 артикли уточняют смысл английских существительных.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артикли в 6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помогают говорить точнее, а в английском встречаются почти в каждом простом предложении. Для русскоязычных учеников это непривычно, но именно такие слова часто решают, говорим ли мы о новом предмете, о конкретной вещи или обобщаем понятие.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артикль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о предмете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идёт ли речь о новом предмете, уже известном предмете, одном из нескольких похожих предметов или о понятии вообще.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перед 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артикль чаще всего ставится прямо перед существительным и словами, которые его описывают: a big house, the red ball, an apple.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предмет может называться по-разному в зависимости от контекста. Именно поэтому выбор артикля связан не с переводом, а со смыслом высказывания.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стоит перед существительным и не называет предмет сам по себе. Его задача — подсказать, как именно понимать это существительное в речи.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артикля и их 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форма артикля связана со смыслом существительного и степенью его определённости.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того, известен ли предмет собеседнику и говорим ли мы об одном объекте или о классе предметов.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 для начального уровня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a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единственным числом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ставится перед существительным в единственном числе, когда речь идёт об одном предмете из многих: a cat, a book, a pen.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первом упоминании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a появляется, когда предмет вводится в речь впервые. После этого тот же предмет уже может стать известным и получить the.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согласному звуку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зависит от звука, а не только от буквы. Поэтому пишем a university и a user: слово начинается с согласного звука.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«какой-то один»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помогает показать, что предмет не назван как конкретный и особенный, а просто выделен как один экземпляр из группы.
</a:t>
            </a:r>
            <a:endParaRPr lang="en-US" sz="13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an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гласным звуком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an ставится перед существительными в единственном числе, если слово начинается с гласного звука: an apple, an egg, an orange.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 написание, но и звучание слова. Поэтому an hour — правильно, а a house — тоже правильно, потому что первый звук согласный.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удобного произношения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делает речь более плавной и естественной. Английский язык выбирает такую форму, чтобы переход между словами звучал легче.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 первой букве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возникает, когда ученик смотрит только на букву. Но в английском решающим остаётся первый звук, поэтому an umbrella и a user пишутся по-разному.
</a:t>
            </a:r>
            <a:endParaRPr lang="en-US" sz="11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A/an: новый предмет или один из многих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карандаш среди множества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лежат карандаши, линейка и ластик. Учитель показывает один предмет и говорит: a pencil. Так артикль помогает выделить один конкретный, но пока не известный предмет среди похожих вещей. После первого упоминания он уже становится понятнее для собеседника.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вещь из 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коробке много игрушек, но ребёнок берёт один мяч и называет его: an animal? Нет, если речь о мяче, то a ball. Артикль a/an подсказывает, что мы говорим не о целом наборе, а об одном экземпляре из многих. Во множественном числе артикль не ставится: balls, cats, apples.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a/an, the и zero article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показывают разные способы представить существительное: новое, конкретное или общее.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выбирают по смыслу, а не только по словарной форме: один и тот же предмет может требовать разных вариантов.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правил английской грамматики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the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093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Один-единственный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используют и с тем, что существует в одном экземпляре: the sun, the moon, the Earth. Здесь предмет не нужно уточнять, он один для всех.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6214191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Конкретность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артикль делает существительное точным и определённым. С его помощью слушатель понимает, что речь идёт не о любом предмете, а о нужном и известном.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ставится, если собеседнику уже понятно, о чём идёт речь. Предмет мог быть назван раньше или быть очевидным из ситуации.
</a:t>
            </a:r>
            <a:endParaRPr lang="en-US" sz="14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с уже известным предметом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Уточняющее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употребляется, когда существительное сопровождается уточнением: the boy in a blue T-shirt, the book on the desk. Описание делает предмет единственным в данной ситуации.
</a:t>
            </a:r>
            <a:endParaRPr lang="en-US" sz="1322" dirty="0"/>
          </a:p>
        </p:txBody>
      </p:sp>
      <p:sp>
        <p:nvSpPr>
          <p:cNvPr id="9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повторения предмет может стать конкретным, если его легко определить из разговора или обстановки. Именно контекст помогает выбрать the.
</a:t>
            </a:r>
            <a:endParaRPr lang="en-US" sz="1322" dirty="0"/>
          </a:p>
        </p:txBody>
      </p:sp>
      <p:sp>
        <p:nvSpPr>
          <p:cNvPr id="10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упоминание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назвали с a/an впервые, во второй раз перед ним обычно ставится the: I saw a cat. The cat was black. Теперь собеседник понимает, о какой кошке идёт речь.
</a:t>
            </a:r>
            <a:endParaRPr lang="en-US" sz="13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артикль перед существительным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выбора: число существительного, степень конкретности и значение в речи.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в общем значении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 предмете вообще, а не об одном конкретном экземпляре, перед существительными во множественном числе артикль не ставится: Dogs are friendly. Books can be interesting.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воды, молока, сахара и других неисчисляемых слов в общем значении тоже используется нулевой артикль: Milk is healthy. Water is important. Здесь важен сам вид предмета, а не конкретная порция.
</a:t>
            </a:r>
            <a:endParaRPr lang="en-US" sz="1161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названиями многих городов и стран артикль обычно не нужен: Paris, Russia, London. Это помогает сразу показать, что речь идет о собственном имени, а не о конкретном предмете.
</a:t>
            </a:r>
            <a:endParaRPr lang="en-US" sz="1267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часто означает широкое, обобщенное значение. Он помогает говорить о классе предметов или явлении в целом, не выделяя один отдельный объект из всех остальных.
</a:t>
            </a:r>
            <a:endParaRPr lang="en-US" sz="12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артикль с днями, месяцами, едой и уроками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пищи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словами breakfast, lunch и dinner артикль обычно не нужен: have breakfast, have lunch, have dinner. В таком случае важно само действие или прием пищи, а не отдельная тарелка или порция.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уроков и учебных дисциплин часто стоят без артикля: math, English, history. Это типичный способ говорить о предмете как о школьной области знаний, а не об одном конкретном уроке.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слову добавляется подробность, артикль может измениться: the breakfast at school, the English lesson today. Уточнение делает существительное более конкретным и требует другого выбора формы.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и месяцы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дней недели и месяцев обычно употребляются без артикля: on Monday, in July. Так предложение звучит естественно и сразу показывает, что речь идет о времени, а не о конкретном предмете.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на простых примерах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лексическая основа может менять смысл в зависимости от артикля или его отсутствия. Таблица показывает самые понятные случаи.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или его отсутствие уточняет, идет ли речь о новом, конкретном или общем предмете, поэтому смысл предложения становится точнее.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артиклей в английском языке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артикля перед одним предметом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часто пишут I have cat вместо I have a cat. Ошибка появляется потому, что в русском языке такой служебной части нет, и ученик переносит привычную модель в английское предложение.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a/an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частая проблема — выбор артикля по букве, а не по звуку: a apple, an university, a honest man. На картинке удобно показать неверный и правильный вариант рядом, чтобы запомнить правило быстрее.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в артиклях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ошибки встречаются чаще и на что стоит обратить внимание в первую очередь на уроках и в домашних заданиях.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трудностей вызывает пропуск a/an и выбор артикля по написанию, а не по произношению.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при изучении артиклей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 the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Internet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выражения с артиклем the нужно запоминать целиком. Например, the Internet употребляется как устойчивое сочетание, и здесь важно просто знать готовую языковую модель.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morning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выражения вроде in the morning тоже относятся к устойчивым. Здесь the не означает конкретное утро, а является частью привычного оборота, который часто встречается в речи и текстах.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first и the only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формах the first, the only и похожих выражениях артикль закреплен правилом языка. Он подчеркивает порядок, уникальность или исключительность, поэтому такие сочетания стоит учить как готовые.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 the piano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глаголами действия некоторые слова употребляются только в определенной форме: play the piano. Это показывает, что артикль иногда зависит не от логики предмета, а от устойчивого сочетания.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правила артиклей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стоит ли существительное в единственном или во множественном числе. Это сразу отсеивает часть вариантов: a/an подходят только для одного предмета, а zero article часто встречается во множественном числе.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Понимайте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спросите себя, известен ли предмет собеседнику. Если он новый, обычно нужен a или an; если уже известный или единственный, чаще выбирается the.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Тренируйте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короткие цепочки: a cat — the cat — cats, an hour — the hour — hours. Такие пары помогают увидеть, как меняется смысл и почему форма зависит от ситуации.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Опирайтесь на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переводите артикль буквально с русского языка, а думайте о значении предложения. В английском важнее, какой именно предмет имеется в виду, чем отдельные слова по себе.
</a:t>
            </a:r>
            <a:endParaRPr lang="en-US" sz="11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выбору артикля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проверить себя перед ответом в упражнении и не терять смысловой ориентир.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всегда один: речь идет о новом, конкретном или общем предмете. Именно это определяет выбор формы.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памятка по основным правилам употребления артиклей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артиклей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помогают точно показать, о каком предмете идет речь: новом, конкретном или общем. Если помнить о числе, контексте и произношении, выбор a/an, the и нулевого артикля становится понятным.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2026-05-30T18:10:47Z</dcterms:created>
  <dcterms:modified xsi:type="dcterms:W3CDTF">2026-05-30T18:10:47Z</dcterms:modified>
</cp:coreProperties>
</file>