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приставке по следующему согласному?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«з» и «с» на конце приставок
</a:t>
            </a:r>
            <a:endParaRPr lang="en-US" sz="37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 5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 базовых орфограмм, которая встречается в учебных и обычных словах. Она учит замечать состав слова и слышать, какой согласный идёт после приставки, чтобы писать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приставки подчиняются правилу
</a:t>
            </a:r>
            <a:endParaRPr lang="en-US" sz="2801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Без-/бес-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часто встречается в знакомых словах: беззвучный, бесшумный, безграничный, бесполезный. Буква на конце зависит от следующего согласного звука.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Раз-/рас-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меняет последнюю букву в словах разбить, расписать, рассказать. Нужно смотреть не на звучание слова целиком, а на первую согласную корня.
</a:t>
            </a:r>
            <a:endParaRPr lang="en-US" sz="125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Из-/ис-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правильно писать слова издать и исчезнуть. После звонкого согласного пишется «з», после глухого — «с».
</a:t>
            </a:r>
            <a:endParaRPr lang="en-US" sz="125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Воз-/вос-
</a:t>
            </a:r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возглавить и воскликнуть работает то же правило. Приставка сохраняет нужную букву в зависимости от того, какой согласный стоит дальше.
</a:t>
            </a:r>
            <a:endParaRPr lang="en-US" sz="1152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Низ-/нис-, через-/черес-, чрез-/чрес-
</a:t>
            </a:r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встречаются реже, но подчиняются тому же принципу. Важно помнить: правило относится именно к приставкам, а не к буквам внутри корня.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букву на конце приставки, нужно определить, какой согласный стоит первым после неё.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 согласными пишется «з», перед глухими — «с». Решение всегда зависит от первой согласной корня.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составлена по школьному правилу орфографии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на конце приставки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проверки написания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 работает в словах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звонкий согласный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безвкусный приставка без- стоит перед звонкой в, поэтому пишется буква «з». Так же объясняется написание слов разбудить и возглавить.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глухой согласный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бесполезный и рассказать после приставки стоят глухие п и с, поэтому пишется «с». Именно первая согласная корня определяет выбор буквы.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приставки без-/бес-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Беззвучный, безграничный и безжалостный пишутся с «з», потому что после приставки стоят звонкие согласные. Это помогает сохранить правильный звук на письме.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Бесшумный, бесполезный и бескрайний пишутся с «с», так как дальше идут глухие согласные. В этих словах правило работает одинаково.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пары слов, видно закономерность: один и тот же корень может начинаться по-разному, но приставка подстраивается под первый согласный корня.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пишется «з», а где «с»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 слова распределяются по двум вариантам написания.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выбор буквы зависит от первой согласной после приставки. Это делает правило удобным для проверки в новых словах.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правила орфографии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Раз-/рас-, из-/ис- и воз-/вос- особенно часто встречаются в учебных словах. Чтобы не ошибиться, нужно каждый раз смотреть на первый согласный звук после приставки.
</a:t>
            </a:r>
            <a:endParaRPr lang="en-US" sz="152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без-/бес- тоже требует внимания: в словах беззвучный и безграничный пишется «з», а в словах бесшумный и бесполезный — «с».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Низ-/нис- встречается реже, но правило остаётся тем же: буква зависит от следующего согласного. Это помогает писать слова одинаково правильно в разных текстах.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Через-/черес- и чрез-/чрес- тоже подчиняются этому принципу. Даже если слова с такими приставками редки, способ проверки остаётся прежним.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приставок, которые легко перепутать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6" y="1038300"/>
            <a:ext cx="36324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работает правило на конкретных словах.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идёт звонкая согласная, пишется «з»; если глухая — «с». Алгоритм одинаков для всех приведённых слов.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подобраны по школьной орфограмме о приставках на з/с.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в примерах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 перепутать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действует только в приставках, которые оканчиваются на согласную. Если в слове нет приставки или она не стоит перед корнем, это правило применять нельзя.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«з» и «с» внутри корня проверяются по другим орфографическим нормам. В словах здесь, здоровье, здание буква «з» является частью корня, а не приставки.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состав слова: выделить приставку, корень и окончание. Только после этого можно выбрать нужную букву на конце приставки и избежать ошибки.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состава слова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правильно выбрать «з» или «с» на конце приставки.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писать «з» перед глухой согласной, ориентируясь только на слух. Так легко ошибиться в словах бесполезный, расписать или испечь, где нужна буква «с».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принять часть корня за приставку и не заметить, что правило здесь не работает. Поэтому сначала важно разобрать слово по составу, а потом проверять орфограмму.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пары приставок встречаются чаще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в учебных словах встречаются низ-/нис-, через-/черес- и чрез-/чрес-, поэтому их полезно отдельно повторять.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сталкиваются с четырьмя основными парами: они дают больше всего примеров для тренировки правила.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«Буквы з и с на конце приставок». Данные отражают набор учебных примеров презентации.
</a:t>
            </a:r>
            <a:endParaRPr lang="en-US" sz="10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слух слышится не всегда то, что пишется
</a:t>
            </a:r>
            <a:endParaRPr lang="en-US" sz="210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глухими согласными конечный звук приставки оглушается, поэтому на слух может звучать [с], хотя на письме в приставке сохраняется нужная буква по правилу.
</a:t>
            </a:r>
            <a:endParaRPr lang="en-US" sz="125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 подсказывает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бесполезный, расписать, воскликнуть произношение не помогает выбрать букву сразу. Нужно смотреть не на звучание целиком, а на первую согласную корня.
</a:t>
            </a:r>
            <a:endParaRPr lang="en-US" sz="112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фиксирует не только то, что слышится, но и строение слова. Поэтому в безвкусный, разбить, возглавить пишется «з», а не буква по слуху.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определить приставку и первую согласную после неё, выбор становится понятным. Такое правило работает одинаково в новых словах и в знакомых примерах.
</a:t>
            </a:r>
            <a:endParaRPr lang="en-US" sz="12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с образцом: сначала выдели приставку, затем найди первую букву корня и проверь, какая буква нужна на конце приставки.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решение зависит от первой согласной после приставки: звонкая требует «з», глухая — «с».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орфограммы.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запоминания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правило удобно через пары похожих слов: беззвучный — бесшумный, разбудить — рассказать, издание — испечь. В каждой паре хорошо видно, как меняется буква на конце приставки.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слова рядом, разница становится заметной быстрее, чем при отдельном запоминании. Такой приём помогает не путать «з» и «с» и уверенно писать новые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
</a:t>
            </a:r>
            <a:endParaRPr lang="en-US" sz="297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сначала закрыть конечную букву приставки и определить её по первой согласной корня. Это делает тренировку быстрее и точнее.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делятся на две группы по одному признаку: звонкая согласная после приставки даёт «з», глухая — «с».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упражнений по теме урока, составленный на основе слов из 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на уроке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 состав слова: найди приставку и корень. Без этого невозможно правильно выбрать букву, потому что правило работает только на границе приставки и корня.
</a:t>
            </a:r>
            <a:endParaRPr lang="en-US" sz="1513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 на первую согласную корня. Если она звонкая, на конце приставки пишется «з»; если глухая — «с». Это основа всего правила.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орфограмма встречается в словах с приставками раз-/рас-, без-/бес-, из-/ис-, воз-/вос-. Именно эти пары стоит запомнить и регулярно тренировать.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помогает писать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«з» и «с» на конце приставок выбираются по первой согласной корня: звонкая требует «з», глухая — «с». Если разбирать слово по составу, ошибок становится намного меньше.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2026-05-22T07:15:32Z</dcterms:created>
  <dcterms:modified xsi:type="dcterms:W3CDTF">2026-05-22T07:15:32Z</dcterms:modified>
</cp:coreProperties>
</file>