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Lektion 7: «Sigis neue Schuhe»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Обувь, покупки и простые немецкие фразы в одной истории.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тема связана с повседневной немецкой речью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ученики повторяют лексику по теме одежды и обуви, учатся говорить о покупке, размере и удобстве. История Сиги помогает понимать короткий текст, замечать знакомые слова и строить простые предложения о магазине и выборе пары.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 и новые ботинки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Пара, которая подошла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 стоит рядом с коробкой и рассматривает новые ботинки. Они выглядят аккуратно, не жмут и подходят по размеру, поэтому ребёнок может спокойно ходить в них весь день.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 в изображении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картинке легко увидеть контраст между старой и новой обувью. Новая пара кажется удобной, защищает ноги от холода и дождя, а шнурки и размер помогают лучше понять детали.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310"/>
            <a:ext cx="249600" cy="1996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07848" y="1789450"/>
            <a:ext cx="239400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897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46181" y="1789450"/>
            <a:ext cx="209475" cy="239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 теме «обувь»
</a:t>
            </a:r>
            <a:endParaRPr lang="en-US" sz="2012" dirty="0"/>
          </a:p>
        </p:txBody>
      </p:sp>
      <p:sp>
        <p:nvSpPr>
          <p:cNvPr id="10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Schuh / die Schuhe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называют обувь в целом и отдельные пары. Их используют, когда говорят о покупке, примерке или выборе того, что подходит для школы, прогулки и повседневной носки.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Stiefel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Сапоги особенно важны в холодную и мокрую погоду. В тексте они показывают, что обувь должна не только нравиться, но и защищать ноги от дождя, снега и слякоти.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Größe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помогает понять, подходит ли обувь ребёнку. Если пара слишком мала или велика, носить её неудобно, поэтому при примерке размер всегда проверяют особенно внимательно.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bequem, eng, breit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описывают посадку обуви на ноге. Удобная пара не жмёт, тесная мешает ходить, а слишком широкая сидит плохо и не даёт чувствовать себя уверенно.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neu, alt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и старая обувь сравниваются по внешнему виду и состоянию. Такие слова помогают быстро описать, нужна ли замена и насколько хорошо вещь ещё служит своему владельцу.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старой и новой обуви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старая пара отличается от новой и почему выбор зависит не только от вида, но и от удобства.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обувь выигрывает по удобству и состоянию, поэтому подходит для ежедневной носки лучше старой.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урока «Sigis neue Schuhe»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обувном магазине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Проблема дома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 замечает, что старая обувь больше не подходит. Ему становится ясно: нужна новая пара, иначе ходить неудобно.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Примерка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 надевает несколько пар и проверяет, не жмут ли они. Он сравнивает удобство, внешний вид и посадку на ноге.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Поход в магазин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магазине он смотрит разные модели и спрашивает о размере. Здесь важны слова kaufen и die Größe, потому что выбор начинается с примерки.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Удачный выбор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найден подходящий вариант, покупка завершается успешно. Новая обувь оказывается удобной, и Сиги уходит довольным.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Сиги выбирает ботинки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тексте «Sigis neue Schuhe»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Сиги во время покупки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неуверенность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Сиги сначала сомневается, потому что не знает, какая пара подойдёт лучше. Он внимательно смотрит на обувь, сравнивает варианты и старается не ошибиться с выбором.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радость и облегчение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ботинки наконец сидят удобно, появляется Freude и Erleichterung. Сиги чувствует Stolz, потому что сам выбрал подходящую пару и решил свою проблему.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важны при выборе обуви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дети сначала думают о том, удобно ли будет ходить каждый день.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и удобство дают основной результат: без них даже красивая обувь быстро перестаёт подходить.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Содержательное обобщение по тексту урока «Sigis neue Schuhe»
</a:t>
            </a:r>
            <a:endParaRPr lang="en-US" sz="7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231" y="1405400"/>
            <a:ext cx="128438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2856" y="3057275"/>
            <a:ext cx="231188" cy="20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98750" y="3057275"/>
            <a:ext cx="205500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Грамматика: глаголы движения и выбора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gehen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показывает движение в магазин или домой. Он помогает описывать простую последовательность действий и делает рассказ понятным даже в коротком предложении.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kaufen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его помощью говорят о покупке новой обуви. В тексте он показывает, что примерка не заканчивается просто просмотром, а приводит к реальному решению.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anprobieren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глагол нужен, когда кто-то надевает обувь для проверки. Он связан с примеркой и помогает узнать, подходит ли пара по размеру и удобству.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passen / müssen / wollen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Passen показывает, что вещь подходит, müssen — необходимость купить новую пару, а wollen — желание выбрать лучшую обувь. Вместе эти формы помогают строить точные предложения о выборе.
</a:t>
            </a:r>
            <a:endParaRPr lang="en-US" sz="113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предложения по образцу урока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немецком предложении сказуемое обычно стоит на втором месте, поэтому фраза Die Schuhe passen gut звучит кратко и ясно и сразу сообщает о хорошем размере.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обувь мала или велика, это можно выразить через прилагательные zu klein и zu groß. Так ученик учится точно описывать примерку и сравнивать варианты.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нужно сказать о желании или необходимости, используются простые модели с Ich brauche neue Schuhe и модальными глаголами. Они помогают связать речь с реальной покупкой.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Sigi probiert die Stiefel an показывает действие в магазине, а Die neuen Schuhe sind bequem подчёркивает результат выбора. Важно согласовывать прилагательное с предметом.
</a:t>
            </a:r>
            <a:endParaRPr lang="en-US" sz="9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по теме урока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слова для чтения, обсуждения и коротких ответов по теме обуви и покупки в магазине.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соединяет предмет, размер и действие, поэтому его легко использовать в простых фразах о выборе обуви.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урока «Sigis neue Schuhe»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ботинки в повседневной жизни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ботинки нужны не только для красивого вида: они помогают спокойно идти в школу, гулять после уроков и не отвлекаться на неудобную обувь во время дня.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ребёнка особенно важны сухие и тёплые ноги. Поэтому в дождь, слякоть или холодную погоду практичная пара становится частью обычного распорядка.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обувь практичной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школьника важны не только красивые детали, но и то, как обувь ведёт себя в течение целого дня на улице и в помещении.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Практичность определяется прежде всего защитой и удобством; внешний вид имеет значение, но не решает проблему ежедневной носки.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материалам текста урока «Sigis neue Schuhe»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на понимание текста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Сиги понадобилась новая обувь? Ответ должен показать, что старая пара перестала подходить, стала неудобной или уже не выполняла свою функцию.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каким признакам Сиги выбирал подходящую пару? Важно назвать размер, удобство, внешний вид и примерку нескольких моделей в магазине.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заканчивается история? Нужно отметить, что выбор оказался удачным, обувь подошла, а настроение у Сиги стало лучше.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проблемы к решению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тексте «Sigis neue Schuhe»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25" y="1809190"/>
            <a:ext cx="249900" cy="1999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33063" y="1789450"/>
            <a:ext cx="209475" cy="239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20575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темы с жизнью учеников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в школу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должна быть удобной для ежедневного пути: по улице, по лестницам и в течение целого учебного дня. Поэтому школьники быстро замечают, когда пара натирает или становится тесной.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подвижных игр, прогулок и занятий спортом нужны кроссовки или ботинки, которые не мешают двигаться. Лексика урока помогает описывать такую обувь очень точно и просто.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сезон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 особенно важны тепло, сухость и прочность. Тема урока легко связывается с дождём, слякотью и необходимостью выбрать подходящую пару на холодное время.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выбор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ученики уже сталкивались с примеркой обуви: размер не подошёл, модель оказалась жёсткой или, наоборот, очень удобной. Поэтому история Сиги понятна и близка.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теме обуви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примеры помогают не путать похожие слова и правильно говорить о выборе обуви, размере и примерке.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лексика помогает избежать смешения предмета, размера и действия, особенно в магазине и при описании обуви.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урока «Sigis neue Schuhe»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истории Сиги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 Сиги была проблема: старая обувь перестала подходить, поэтому пришлось искать новую пару. В магазине он примерил несколько вариантов и сравнил их по размеру и удобству.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выбор оказался удачным, и Сиги ушёл домой в новых ботинках. История показывает, что хорошая покупка зависит не только от внешнего вида, но и от практичности.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запоминается после урока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Урок о Сиги помогает связать немецкие слова, простые глаголы и реальные действия в магазине. Главное — выбрать обувь по размеру, удобству и практичности, а не только по внешнему виду.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2026-05-25T02:28:25Z</dcterms:created>
  <dcterms:modified xsi:type="dcterms:W3CDTF">2026-05-25T02:28:25Z</dcterms:modified>
</cp:coreProperties>
</file>