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«Храбрый Опёнок» Эдуарда Шима: сказка о маленьком герое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гриб учит смелости, доброте и любви к лесу.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умел замечать в природе маленькие чудеса и превращать их в тёплые истории. У него даже гриб, лист или ёжик становятся героями, которым хочется сопереживать и верить.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и его добрые лесные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сказке: живой, тихий, загадочный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создают ощущение большого мира, в котором маленький Опёнок не теряется. Их тень и шорох делают лес не страшным, а спокойным и внимательным к каждому звуку.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мох и густая трава словно подсказывают герою, где можно укрыться и где выглянуть наружу. Эти детали помогают почувствовать лес как уютный дом для всех его жителей.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шелест и лёгкое движение воздуха создают особое настроение. В таком лесу даже маленькое событие кажется важным, а смелый поступок Опёнка звучит особенно заметно.
</a:t>
            </a:r>
            <a:endParaRPr lang="en-US" sz="13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в центре лесной истории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герой среди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выглядит совсем маленьким, почти незаметным рядом с лесной травой и мхом. Но именно в этой миниатюрности и спрятана его сила: он не прячется от мира, а смотрит на него смело и спокойно. Такой образ легко представить на рисунке.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поза маленького гриба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Опёнка может быть чуть приподнятая шляпка, уверенная ножка и живой взгляд, будто он только что решился на важный шаг. Вокруг — листья, пень и мягкий мох, а сам герой кажется очень решительным.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окружает Опёнка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спокойно: стоят деревья, мягко лежит мох, и лес будто только просыпается.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героя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травы возникает маленький Опёнок, которого легко не заметить, если не приглядеться внимательно.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мир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чувствуется сила леса: тень, ветер, пни и другие грибы подчёркивают, как мал герой, но как велик его поступок.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Эдуарда Шима показывает, как маленький герой проходит путь от настороженности к смелому поступку.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Опёнка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не старается казаться сильнее, чем он есть. Его храбрость спокойная и тихая: он просто не убегает от трудности и остаётся верным себе.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Опёнка храбрым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Опёнок не сдаётся после первого сомнения. Его смелость растёт из упорства, доброго характера и готовности сделать маленький, но настоящий шаг.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проявляет любопытство, а не пустую браваду. Сначала он может насторожиться, но потом выбирает действие, потому что хочет понять ситуацию и справиться с ней.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читается вслух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просто и ясно, поэтому его легко читать без спешки. Ребёнок быстро понимает, что происходит, и успевает представить лесную картину.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плавно и почти напевно. Такой ритм помогает читать выразительно и делает сказку похожей на тихий лесной рассказ у вечернего костра.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 о лесных движениях и звуках. Они делают рассказ живым, а ещё помогают детям услышать, как будто листья шуршат прямо рядом.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легко рисуется в воображении: мох, пень, трава, гриб. Поэтому слушателю не нужно долго разгадывать смысл — он сразу видит сказочный лес.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краски и настроение сказки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мох, коричневые шляпки грибов и тёплые солнечные пятна на земле создают ощущение спокойствия. Лес выглядит живым, уютным и немного таинственным, как будто он бережно хранит историю маленького героя.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тревога, краски словно становятся тише, а тени — глубже. От этого момент смелого поступка ощущается сильнее, а спокойный финал приносит мягкое, тёплое облегчение.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выбирает точные слова, которые легко понять детям 8–10 лет. Благодаря этому лес, гриб и движение в тексте сразу становятся видимыми и почти осязаемыми.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глаголов действия: они создают ощущение, что событие происходит прямо сейчас. Читать такой текст вслух интересно, потому что он звучит живо и не скучно.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природные слова помогают почувствовать настроение леса без лишних объяснений. Сказка остаётся простой, но при этом выглядит яркой, как маленькая лесная сценка.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рассказ живым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смелость не измеряется ростом или силой. Даже крошечный герой может выдержать испытание, если не отступает перед трудностью и верит в себя.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действует без громких слов и хвастовства. Его пример учит: настоящая храбрость часто выглядит спокойно, но именно она помогает сделать верный шаг в нужный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страх не надо стыдиться. Важно не замереть перед ним, а попробовать разобраться в ситуации и найти выход, как это делает маленький грибной герой.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внимательнее смотреть на природу. В лесу всё живое и значимое: мох, пни, травы и грибы создают мир, где даже самый маленький житель достоин уважения.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Опёнка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Опёнок словно присматривается к лесу: он насторожен, но не закрывается от мира. Потом появляется интерес, и маленький гриб уже готов заметить то, что раньше пугало.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приходит решимость, и герой перестаёт прятаться. После смелого поступка его настроение меняется на радостное: он словно расправляется и чувствует, что стал сильнее внутренне.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спокойная лесная картина постепенно превращается в историю о смелости и добром финале.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маленький и не выглядит всесильным, поэтому его легко понять. Он похож на ребёнка, который тоже учится не бояться нового и верить в свои силы.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вызывает симпатию, потому что не стремится казаться важнее других. Он просто старается поступить правильно, и именно поэтому кажется детям честным, тёплым и своим.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Опёнок близок детям 2 класса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очень человеческое: сначала он может насторожиться, а потом всё же делает шаг вперёд. Такой выбор знаком каждому, кто когда-нибудь волновался перед чем-то новым.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со школьной жизнью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выходит отвечать перед классом, нужна та же внутренняя собранность, что и Опёнку. Важно не замереть от страха, а спокойно начать действовать.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Непривычная задача может сначала смутить, как незнакомая лесная тропинка. Но если не отказываться сразу, появляется уверенность и шанс справиться самому.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 бывает непросто, однако это тоже смелый поступок. Опёнок показывает, что честность и спокойствие помогают выбраться из трудной ситуации без лишнего страха.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обратиться за поддержкой к учителю или однокласснику. Это не слабость, а разумный шаг, который помогает найти выход и не сдаться раньше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обложку или рисунок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в большом лесу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рисунка стоит крошечный опёнок, а вокруг него раскинулся густой лес с мхом, травой и высоким пнём. Такой кадр сразу показывает контраст: герой совсем мал, но выглядит уверенно и смело.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и тихая поляна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поляну, где на грибок падает тёплый луч солнца. Рядом пусть будут лист, тень от дерева и мягкий мох — тогда картинка получится спокойной, доброй и очень лесной, как сама сказка.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любознателен: он не просто стоит в лесу, а будто внимательно смотрит вокруг. Ему интересно всё новое, и именно это помогает ему не бояться неизвестности.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предстает характер Опёнка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доброжелателен и спокоен. Он не спорит с лесом и не ставит себя выше других, поэтому его смелость выглядит особенно честной и по-доброму убедительной.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герое чувствуется упорство. Даже если сначала ему тревожно, он не отказывается от действия и не убегает от трудности, а старается пройти её до конца.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при чтении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показан тихим и живым, без лишней тревоги. Сразу чувствуется, что маленький герой находится в настоящем, но дружелюбном мире природы.
</a:t>
            </a:r>
            <a:endParaRPr lang="en-US" sz="1288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Момент выбора
</a:t>
            </a:r>
            <a:pPr algn="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неизвестность, и Опёнок должен решить, как поступить. Именно здесь становится видно, что смелость рождается не из силы, а из внутреннего решения.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завершается удачно, и после напряжения приходит облегчение. Читатель запоминает не только поступок героя, но и тёплое чувство уверенности.
</a:t>
            </a:r>
            <a:endParaRPr lang="en-US" sz="13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способен на большой поступок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Эдуарда Шима «Храбрый Опёнок»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настоящая храбрость измеряется не размером, а делом. Опёнок показывает, что даже самый маленький может стать примером смелости.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«Храбрый Опёнок» остаётся любимой сказкой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соединяет лесную красоту, простые слова и ясный смысл. Она легко запоминается, потому что напоминает каждому читателю: смелость может жить даже в самом маленьком герое.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2026-05-24T03:19:43Z</dcterms:created>
  <dcterms:modified xsi:type="dcterms:W3CDTF">2026-05-24T03:19:43Z</dcterms:modified>
</cp:coreProperties>
</file>