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двумя точками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длину отрезка на координатной плоскости?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6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точно описывать положение точки, сравнивать смещения по осям и находить длину отрезка. Эта тема закрепляет работу с плоскостью и готовит к задачам по геометрии и алгебре.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 две точки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точки A(2; 3) и B(7; 3), можно сравнить их положение по горизонтали и вертикали.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координат показывает, на сколько единиц точки смещены по каждой оси относительно друг друга.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 плоскости задаётся парой чисел: сначала координата по оси x, затем по оси y.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— это длина отрезка AB, который соединяет эти две точки.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отрезок между точками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на оси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точек опустить перпендикуляры на оси, получится удобная вспомогательная фигура. Она помогает увидеть, как связаны координаты и длина отрезка.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такого треугольника равны модулям разностей координат. А его гипотенуза и есть искомое расстояние между точками.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расстояние между точками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координатам двух точек на плоскости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точки на плоскости нужны две координаты, поэтому и расстояние между ними выражается через две разности.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полностью определяют положение точки на плоскости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координат точки в прямоугольной системе координат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разность хотя бы по одной оси, тем длиннее отрезок. Для наглядности взяты простые случаи с целыми значениями.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разности координат влияют на длину отрезка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Диагональный случай даёт наибольшую длину при тех же разностях, потому что учитываются обе координаты одновременно.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по формуле расстояния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случаи: когда считать проще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лежат на одной горизонтали, их высота одинакова, поэтому меняется только координата x, а расстояние равно модулю разности x.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лежат на одной вертикали, совпадает координата x, и остаётся только разность по y; тогда длина отрезка находится сразу.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задачах одна сторона прямоугольного треугольника равна нулю, поэтому полная формула не требуется и вычисление становится короче.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расположение точек влияет на выбор формулы и скорость решения.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случаев нахождения расстояния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лежат на одной прямой, вычисления заметно проще: достаточно одной разности координат.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 между точками и её частные случаи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расстояния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точек A(1; 2) и B(5; 5) сначала находим разности координат: по оси x получаем 4, по оси y — 3. Эти значения подставляем в формулу.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возведения в квадрат и сложения получаем 16 + 9 = 25, значит, AB = 5. Это пример прямоугольного треугольника 3–4–5.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формуле есть квадраты и корень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делают разности координат положительными, поэтому не важно, какая точка стоит первой. Формула одинаково работает, даже если координаты имеют отрицательные значения.
</a:t>
            </a:r>
            <a:endParaRPr lang="en-US" sz="136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мы просто складывали разности, ответ зависел бы от направления движения по осям. Возведение в квадрат убирает знак минус и сохраняет только величину смещения.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квадратов нужен корень, чтобы вернуться от площади «прямоугольника» к длине отрезка. Именно так получается настоящий размер расстояния.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удобно запомнить так: квадраты скрывают знак, а корень возвращает единицы измерения. Поэтому ответ получается точным и понятным для любой пары точек.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1226125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скобки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скобок легко потерять порядок действий и возвести в квадрат не то выражение. Особенно важно аккуратно записывать разности координат целиком.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оси x и y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берут координаты не в том порядке и меняют местами x и y. Из-за этого разности получаются неверными, а весь дальнейший расчёт теряет смысл.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рано берут корень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извлечь квадратный корень до сложения квадратов, получится неправильный ответ. Сначала выполняют все действия внутри формулы, а потом находят корень.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вместо вычитания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написать сумму координат вместо разности. В формуле нужно сравнить смещение точек по каждой оси, а не просто сложить числа.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результат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убедиться, что расстояние не может быть отрицательным и что ответ похож на длину на рисунке. Такая проверка помогает быстро заметить ошибку.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третьей координаты делает задачу объёмной: теперь нужно учитывать не только движение вправо и вверх, но и изменение глубины.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плоскости к пространству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координат, тем полнее описание положения точки. Формула расширяется естественно: к двум разностям добавляется третья.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«Расстояние между двумя точками». Без внешних данных.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в пространстве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точка задаётся не двумя, а тремя координатами. Поэтому расстояние учитывает смещение сразу по осям x, y и z, а не только на плоскости.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 пространстве является продолжением плоской записи: к двум квадратам добавляется третий. Это позволяет находить длину отрезка между любыми двумя точками объёмной фигуры.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нужен в стереометрии, при работе с моделями и при изображении тел в учебных задачах. Он помогает точно описывать положение объектов в трёхмерной модели.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формулу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зависит от числа координат и расположения точек.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на карте и в жизни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 городу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города точки могут обозначать школу, дом или остановку. Если соединить их отрезком, легко увидеть, какой путь короче и как меняется положение объектов относительно друг друга. Это помогает читать схемы и ориентироваться на местности.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карта местности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учебной карте координатная сетка помогает связать условное изображение с реальными объектами. Отрезок между двумя точками показывает маршрут или прямое расстояние между ними. Благодаря этому схема становится наглядной и удобной для анализа.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участка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участка координаты показывают, где находится каждый объект: ворота, дом, дерево или клумба. Расстояние между точками помогает сравнивать размеры и размещение элементов. Такой подход делает план понятным и точным.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задачах важно не только знать положение точки, но и быстро оценивать длину между двумя объектами.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формула расстояния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 полезна там, где нужно точно измерять положение и перемещение. Она связывает математику с практическими задачами.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теме. Доли равные, условная диаграмма для демонстрации пяти областей применения.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запись формулы в зависимости от расположения точек и числа координат.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 обозначения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используются разности координат. Частные случаи упрощают вычисления, а общие формулы опираются на теорему Пифагора.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«Расстояние между двумя точками».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и единицы измерения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сравнить ответ с рисунком или масштабом. Если точки расположены близко, расстояние должно быть небольшим; если далеко — заметно больше.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проверка — здравый смысл: расстояние не бывает отрицательным. Если ответ выглядит странно, стоит ещё раз проверить координаты, скобки и порядок 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смотреть на единицы в условии. В ответе пишут сантиметры, метры или километры только в той форме, которая подходит к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длина между точками находится по координатам
</a:t>
            </a:r>
            <a:endParaRPr lang="en-US" sz="3207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расстояние между двумя точками — это длина отрезка между ними. На плоскости хватает двух координат, в пространстве добавляется третья, а основой формулы остаётся теорема Пифагора.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2026-05-24T17:55:15Z</dcterms:created>
  <dcterms:modified xsi:type="dcterms:W3CDTF">2026-05-24T17:55:15Z</dcterms:modified>
</cp:coreProperties>
</file>