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романа: как устроено художественное целое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соединяет сюжет, героев, время и смысл в единую систему?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анализировать композицию романа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анализировать композицию романа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почему события расположены именно так, а не иначе. Она помогает увидеть логику развития конфликта, авторскую оценку и смысловые акценты, которые часто не заметны при простом чтении сюжета.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определяет, как расположены части романа: главы, эпизоды, мотивы и образы. Благодаря этому текст воспринимается не как набор сцен, а как целостное художественное высказывание.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композицию входят основные этапы сюжета — экспозиция, завязка, развитие действия, кульминация, развязка и эпилог. Они задают движение повествования и распределяют напряжение в тексте.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помогает раскрыть тему, конфликт и идею произведения. Через порядок эпизодов и повторяющиеся элементы автор направляет внимание читателя к главному смыслу романа.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композиции в литературе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композиции романа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персонажи и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части и система персонажей формируют основу композиции. Их взаимодействие показывает, как развивается конфликт и как меняются герои под воздействием событий.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время 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Хронотоп, повторы, контрасты и художественная деталь связывают отдельные сцены в единое целое. Именно эти элементы делают роман внутренне организованным и смыслово 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композиции и их особенности.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композиции романа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композиции влияет на темп, акценты и общее восприятие романа.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теории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последовательность в композиции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сюжета в романе.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Фабула — это события в их реальной хронологической последовательности. Она отвечает на вопрос, что произошло сначала, что потом и чем всё закончилось.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фабула: различие понятий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— это порядок, в котором автор показывает события читателю. Он может нарушать хронологию, чтобы усилить интригу, создать ожидание или подчеркнуть важную деталь.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сюжет не совпадает с фабулой, в тексте возникают ретроспекции, пропуски и неожиданные повороты. Такой приём делает роман напряжённее и помогает глубже понять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Хронотоп как связь времени и пространства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Хронотоп как связь времени и пространства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Хронотоп объединяет время и пространство в художественном мире романа. Дом, дорога, город или усадьба становятся не просто фоном, а средой, которая влияет на поступки и выбор героев.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пространства помогает увидеть, как место действия связано с развитием конфликта. Перемещение персонажей между разными локациями часто показывает смену настроения, статуса или жизненной позиции.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51261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повествователя и точки зрения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 первого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слышит историю через личный опыт героя. Такой способ делает рассказ более субъективным и близким, но ограничивает круг доступной информации.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 третьего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показывать события со стороны и шире охватывать происходящее. Это помогает сравнивать героев, сцены и скрытые мотивы их поведения.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Ненадёжный 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рассказчику нельзя полностью доверять, у читателя появляется пространство для сомнения и сопоставления версий. Это усложняет смысл романа и усиливает его многослойность.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возвращает читателя к важным образам, словам или ситуациям. Он создаёт ритм повествования и помогает заметить то, что особенно значимо для понимания текста.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строится на резком противопоставлении персонажей, пространств или ценностей. Он делает конфликт наглядным и помогает точнее увидеть авторскую позицию.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сопоставляет судьбы героев, сцены или сюжетные линии. Благодаря ему роман воспринимается как система взаимосвязанных смыслов, а не как набор отдельных эпизодов.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Композиционные приёмы: повтор, параллелизм, контраст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приёмы усиливают выразительность романа. Они делают композицию более объёмной, а художественную мысль — более чёткой и убедительной.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как основа композиционного движения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конфликт выводит персонажей из исходного равновесия и заставляет сюжет двигаться вперёд. Без столкновения интересов, взглядов или чувств роман теряет внутреннее напряжение и цельность.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эпизоды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важный эпизод в романе обычно связан с развитием одного и того же противоречия. Поэтому отдельные сцены воспринимаются не как случайные, а как звенья единой композиционной цепи.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внутреннюю борьбу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раскрывает сомнения, страхи и нравственный выбор героя. Через него композиция становится психологически глубже: читатель видит не только поступки, но и скрытые причины.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Ведёт к развязке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противоречий постепенно приводит к переломному моменту, после которого положение героев меняется. Сильная композиция точно показывает эту траекторию — от столкновения к исходу, иногда трагическому.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деталь и символ работают в романе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меняет судьбу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романе письмо может появиться как обычный предмет, а затем стать поворотным знаком. Сначала это только бумага в конверте, но по мере чтения оно превращается в источник надежды, тревоги или разрыва. Через такую деталь автор связывает несколько глав и удерживает внимание читателя.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 граница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стоит у окна и смотрит на улицу, но за этим жестом скрывается большее, чем простое наблюдение. Окно отделяет внутренний мир от внешнего, мечту от реальности, покой от движения. Символ делает сцену многослойной и помогает увидеть тему произведения точнее.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чувство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снова и снова упоминаются часы, тиканье или бой курантов, предмет начинает работать как символ. Он напоминает о течении времени, ожидании решения и необратимости происходящего. Такая повторяющаяся деталь объединяет разные эпизоды в общий смысловой ритм.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сюжетная линия обычно показывает основной конфликт и судьбу центрального героя, а второстепенные линии расширяют его смысл. Вместе они создают объёмный образ романа и позволяют увидеть тему с разных сторон.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герои не просто дополняют фон: они проверяют идеи главного персонажа, оттеняют его качества и помогают автору показать масштаб эпохи. Благодаря им мир романа кажется живым и многослойным.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 романе часто образуют группы по сходству или противопоставлению: по возрасту, взглядам, нравственному выбору, отношению к обществу. Такое расположение усиливает контрасты и делает характеры более выразительными.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и система персонажей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частей романа и их роли в композиции.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частей романа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романа выполняют не одинаковую, а взаимодополняющую работу: одни организуют ритм чтения, другие раскрывают конфликт, третьи усиливают авторскую позицию.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 и анализ художественного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Мотивы, которые связывают роман в целое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дороги обычно связан с движением, выбором и переменой жизненного пути. Он помогает увидеть, как герои проходят через испытания и почему их путь имеет не только сюжетный, но и смысловой характер.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соединяет персонажей, разделённых расстоянием, временем или обстоятельствами. В романе оно может нести признание, просьбу, весть или прощание, а значит, связывает между собой важные эмоциональные узлы текста.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часто обозначает не только место, но и состояние защищённости, памяти, семейной связи. Если дом меняет своё значение, читатель видит, как меняется и внутренний мир героя.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сна, ожидания, вечера или осени создают особое настроение и объединяют разрозненные эпизоды. Они подсказывают скрытую логику текста и делают композицию более целостной.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композицию романа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школьного анализа художественного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автор не скрывается за сюжетом: лирические отступления и обращение к читателю делают композицию свободной, многоголосой и особенно близкой к разговору с эпохой.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композиционной сложности в классике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«Преступлении и наказании» композиция подчинена внутреннему напряжению героя: события движутся к признанию, а каждый эпизод усиливает ощущение морального и психологического кризиса.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рядом существуют семейные сцены, исторические события и духовные поиски персонажей. Параллельные линии показывают, как личная жизнь соотносится с движением истории.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романах композиция не просто организует материал, а помогает увидеть авторский взгляд: на человека, общество, время и нравственный выбор.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хронологии заставляет читателя собирать события как пазл и активнее размышлять о причинах и последствиях. Такой приём делает чтение менее прямолинейным и более напряжённым.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точки зрения показывает одно событие с разных сторон и уменьшает однозначность оценки. Читатель начинает сопоставлять версии, замечать скрытые противоречия и точнее понимать конфликт.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Ретроспекции позволяют вернуться к прошлому героя и объяснить его поступки. Благодаря им роман получает дополнительную глубину, а характеры — убедительную психологическую мотивацию.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решения, которые меняют восприятие романа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Вставные эпизоды и многоголосие расширяют художественный мир романа. Они создают эффект сложной, живой реальности, в которой авторская позиция раскрывается не прямым утверждением, а самой организацией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пересказывать сюжет вместо анализа формы. Такой ответ описывает, что произошло, но не объясняет, почему именно так построен роман и какой смысл создаёт порядок событий.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игнорировать финал, повторы, детали и параллели. Эти элементы часто содержат ключ к пониманию замысла, поэтому без них композиция выглядит упрощённой и неполной.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замечать связи между временем, пространством и конфликтом. Композиционный анализ требует видеть, как расположение эпизодов влияет на восприятие героев, тем и идей.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композиции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в которой раскрывается смысл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соединяет сюжет, героев, время и пространство в осмысленное целое. Понимая её, читатель точнее видит замысел автора, логику событий и скрытую глубину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2026-05-19T21:15:29Z</dcterms:created>
  <dcterms:modified xsi:type="dcterms:W3CDTF">2026-05-19T21:15:29Z</dcterms:modified>
</cp:coreProperties>
</file>