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половое размножение покрытосеменных растений
</a:t>
            </a:r>
            <a:endParaRPr lang="en-US" sz="25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размножаются через цветы, пыльцу и опыление.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Покрытосеменные: значение и разнообразие
</a:t>
            </a:r>
            <a:endParaRPr lang="en-US" sz="273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— это около 90% всех растений, свыше 300 000 видов. Они представлены во всех климатических зонах и важны для экосистем, сельского хозяйства и медицины.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Чашечка и венчик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Чашелистики образуют чашечку, защищающую цветок, а лепестки складывают венчик. Лепестки яркие, чтобы привлечь опылителей, например, у тюльпана.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— мужские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производят пыльцу, которая содержит мужские гаметы. Обычно их много, как у яблони, обеспечивая высокий шанс опыления.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 и завязь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 — женская часть цветка, внутри находится завязь с семяпочками. У гороха пестик развивается в плод с семенами.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 покрытосеменных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и пыльцевые зерна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состоит из генеративной клетки, которая образует спермии, и вегетативной, управляющей ростом трубки.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Пыльцевое зерно покрыто плотной оболочкой, защищающей от высыхания и повреждений при переносе.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переносчики пыльцы — ветер (например, у берёзы), насекомые (одуванчик) и реже вода.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завязи пестика развивается семяпочка, где формируется женский зародышевый мешок с яйцеклеткой и центральным ядром.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Семяпочка защищена покровами и питательными тканями, а у одуванчика на одном растении может образовываться до 100 таких семяпочек.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гаметофита и семяпочка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полового размножения покрытосеменных
</a:t>
            </a:r>
            <a:endParaRPr lang="en-US" sz="2071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цветка до плода: последовательность процессов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Насекомоопыление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насекомоопылении цветки привлекают пчёл и бабочек яркими лепестками и нектаром. Пример — яблоня, где пчёлы переносят пыльцу между цветками.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Ветроопыление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Ветроопыляемые растения, например берёза, имеют мелкие и невзрачные цветки, выделяющие огромное количество пыльцы, которую ветер разносит на большие расстояния.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растения, как горох, способны опыляться самостоятельно. Это происходит внутри одного цветка, что обеспечивает гарантированное образование семян при отсутствии опылителей.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Опыление: способы и механизмы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973" y="1406675"/>
            <a:ext cx="4702804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опыления у покрытосеменных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примеры различных способов опыления у растений.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способов опыления повышает эффективность размножения растений.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биологических исследований, 2023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29833"/>
            <a:ext cx="221100" cy="1965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опылителей в размножении растений
</a:t>
            </a:r>
            <a:endParaRPr lang="en-US" sz="2862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Насекомые-опылители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бабочки и другие насекомые переносят пыльцу, способствуя перекрёстному опылению и увеличению генетического разнообразия.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Птицы-опылители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птицы, например колибри, опыляют цветы, особенно в тропиках, расширяя ареал растений.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опыляют ночные цветы, коэволюция их форм обеспечивает специализированные взаимоотношения.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9225" y="1235675"/>
            <a:ext cx="2743250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функция пыльцевой трубки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614375"/>
            <a:ext cx="47373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Пыльцевая трубка формируется из пыльцевого зерна на рыльце и прорастает вниз по столбику к завязи.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44350" y="3316275"/>
            <a:ext cx="47373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трубки перемещаются два спермия, которые достигают женского зародышевого мешка для совершения оплодотворения.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двойного оплодотворения у покрытосеменных
</a:t>
            </a:r>
            <a:endParaRPr lang="en-US" sz="2197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 взаимодействия клеток при формировании зародыша и эндосперма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двойного оплодотворения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 обеспечивает одновременное формирование зародыша и эндосперма, который служит источником питания будущего растения. Это уникальный процесс, характерный только для покрытосеменных растений.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эндосперма повышает жизнеспособность семян, обеспечивая необходимые питательные вещества для успешного прорастания и начального роста растения при неблагоприятных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покрытосеменных в видовой структуре растений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преобладают в растительном мире, что отражает их высокую адаптивность и биологическую эффективность в различных экосистемах.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численность покрытосеменных свидетельствует об их эволюционном успехе и значимости для поддержания экосистемных процессов на планете.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Plant List, 2023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5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семян после оплодотворения
</a:t>
            </a:r>
            <a:endParaRPr lang="en-US" sz="2751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зародыша в семени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слияния клеток зигота начинает делиться, формируя будущий зародыш. Этот этап критически важен для образования жизнеспособного растения, которое развивается внутри семени.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защитных оболочек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семяпочки преобразуются в оболочку семени, обеспечивая механическую защиту и сохранность зародыша в период покоя и неблагоприятных условий окружающей среды.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плода и его роль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формируется из завязи цветка после оплодотворения и служит для защиты семян в период их созревания и хранения.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плоды привлекают животных, способствуя эффективному распространению семян через поедание и последующее отбрасывание или выпадение.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плоды распространяются с помощью ветра или самораскрытием, что способствует расселению растений на новые территории.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634" y="1531950"/>
            <a:ext cx="7859632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плодов покрытосеменных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справочник, 2023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по типам плодов, их примеры и основные способы распространения среди покрытосеменных растений.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плодов связано с адаптацией к различным механизмам распространения, что повышает шансы выживания и расселения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фасоли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Фасоль — однолетнее растение, которое быстро развивается от семени к созревшему плоду в течение одного сезона. Такой жизненный цикл позволяет быстро воспроизводить потомство и адаптироваться к меняющимся условиям.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яблони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 — многолетнее растение, развивающееся несколько лет до первого плодоношения. Она способна приносить урожай ежегодно на протяжении многих десятков лет, обеспечивая стабильный источник плодов.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жизненного цикла: фасоль и яблоня
</a:t>
            </a:r>
            <a:endParaRPr lang="en-US" sz="266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покрытосеменных к среде обитания
</a:t>
            </a:r>
            <a:endParaRPr lang="en-US" sz="2593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формы и окраски цветков привлекает различных опылителей, что повышает эффективность опыления и гарантирует размножение.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и плоды имеют специальные приспособления для расселения ветром, водой и животными, расширяя ареал распространения растений.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семенные оболочки обеспечивают защиту зародыша от неблагоприятных факторов и сохраняют семена в состоянии покоя длительное время.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содержание семян, включая защитные вещества, повышает выживаемость и устойчивость растений в сложных экологических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и хозяйственное значение полового размножения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увеличивает генетическое разнообразие, обеспечивая устойчивость растений к болезням и неблагоприятным условиям.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Сельскохозяйственная селекция использует половой процесс для создания новых сортов с улучшенными качествами и повышенной урожайностью.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обеспечивают человека пищей, сырьём для промышленности и лекарственными растениями, являясь основой человеческой жизни и экономики.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полового размножения покрытосеменных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покрытосеменных способствует устойчивому развитию видов, поддерживает биологическое разнообразие и играет ключевую роль в экосистемах и жизни человека.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2026-05-08T14:33:29Z</dcterms:created>
  <dcterms:modified xsi:type="dcterms:W3CDTF">2026-05-08T14:33:29Z</dcterms:modified>
</cp:coreProperties>
</file>