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и стихотворение «Школьник»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знаниям начинается с первого шага.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слышал простого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писал о крестьянах, детях и тяжелом труде. Его стихи просты и понятны, поэтому их легко читать в 4 классе. Поэт особенно ценил справедливость, сочувствие и уважение к обычному человеку.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появилось стихотворение и что оно открывает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Некрасова не каждый ребенок мог ходить в школу. В деревнях учеба была редкой возможностью, а дорога к ней часто оказывалась долгой и трудной. Именно поэтому образ школьника звучит особенно трогательно и важно.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учиться было непросто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стихотворению хорошо подходят полевая дорога, деревенская школа или мальчик с книжкой в руках. Такие детали сразу помогают увидеть, как далеко и упорно идет ребенок ради уроков. Картина получается тихой, но очень выразительной.
</a:t>
            </a:r>
            <a:endParaRPr lang="en-US" sz="103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на иллюстрации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 Некрасова идет не просто по дороге, а к будущему. В его образе чувствуется надежда на новую жизнь, где знания помогут стать увереннее и свободнее. Такой путь кажется маленьким, но на самом деле он очень значим.
</a:t>
            </a:r>
            <a:endParaRPr lang="en-US" sz="1054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путь к большой мечте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говорится в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мальчик, который отправляется учиться. Его дорога не кажется легкой: впереди усталость, ветер и заботы, но желание попасть в школу сильнее.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 и важна: знания не даются без усилий. Но именно старание помогает пройти трудный путь и приблизиться к новой, более светлой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что учеба начинается не с тетради, а с решимости идти вперед. Даже самый обычный ребенок может сделать важный первый шаг, если верит в цель.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школьника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 Некрасова — не важный господин, а обычный деревенский мальчик. Он не жалуется и не хвастается. Его сила в спокойной смелости и готовности идти к цели.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Простой, но смелый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терпение, любознательность и настойчивость. Он хочет учиться, а значит, умеет преодолевать лень и трудности. Такой герой вызывает уважение и добрую улыбку.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Трудолюбивый и любознательный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дорога в стихотворении так важна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показывает, что путь к знаниям не бывает совсем простым. Чем она длиннее и труднее, тем сильнее чувствуется ценность школы и самого желания учиться.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это не только дорога к классу. Это движение к будущей профессии, к новым возможностям и к уверенности в себе. Путь становится началом взрослой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делает дорогу символом большого старта. Один шаг за другим школьник приближается к цели, а вместе с ним читатель понимает: учение требует усилия, но оно того стоит.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есть и поддержка, и надежда. Дорога как будто говорит: не бойся трудностей, они помогут стать сильнее, умнее и самостоятельнее.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ритм помогают почувствовать шаги школьника. Текст как будто движется вместе с героем по дороге к школе.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звучности и ясности стихотворение хорошо подходит для выразительного чтения в классе. Оно легко запоминается и приятно произносится.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чтения вслух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так, будто с читателем говорит добрый и внимательный собеседник. Из-за этого текст легко слушать и читать вслух.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ясные и понятные выражения. Они близки обычной речи, поэтому смысл сразу становится понятным даже младшим школьникам.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русской деревни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простор деревенской дороги, по которой школьник идет к знаниям. Поле, ветер и дальний путь делают картину особенно запоминающейся. Рядом с таким пейзажем ребенок выглядит совсем маленьким, но очень упорным.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через поле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ощущается холодное или раннее утро, когда еще трудно идти, но уже нужно собираться. Такой образ делает школьника живым и близким. Он похож на любого ребенка, только его путь заметно тяжелее.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когда надо спешить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жизнь без украшений: простые дома, небогатый уклад и много труда. Эти детали помогают понять, почему дорога в школу была для ребенка настоящим событием. Учеба здесь кажется особенно дорогой и долгожданной.
</a:t>
            </a:r>
            <a:endParaRPr lang="en-US" sz="1039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деревенский быт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 грусть: ребенку приходится идти далеко, и это вызывает сочувствие. Читатель словно сам смотрит на непростую дорогу и немного переживает за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что даже маленький школьник может начать большое дело. Поэтому настроение стихотворения не только задумчивое, но и ободряющее: впереди есть будущее, а значит, есть смысл идти дальше.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грустью появляется надежда. Мысль о школе делает путь светлее, а стремление к знаниям — смелее. Получается тихая, добрая и очень человечная интонация.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прославляет поэт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прославляет трудолюбие и настойчивость. Ему важен простой ребенок, который не боится трудностей и идет к знаниям без лишних слов, но с большой внутренней силой.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учение делает человека умнее, честнее и свободнее. Школа в этом стихотворении — не просто здание, а дорога к достойной жизни и к уважению к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Сочувствие, уважение и радость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мальчика, которому нелегко идти к школе. Его дорога вызывает сочувствие: становится ясно, что учение дается не просто так.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трудный путь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светлое чувство. Победа здесь не в соревновании, а в самом стремлении учиться, даже если дорога к знаниям непростая.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вера в победу знаний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уважение к его смелости и терпению. Хочется мысленно сказать: «Не сдавайся, у тебя получится!»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поддержка героя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и живая речь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точные и яркие подробности: дорогу, ребенка, школу. Эти образы сразу рисуют картину перед глазами. Текст легко запоминается и не кажется сложным.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запоминающиеся детали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спокойные шаги по дороге. Строки звучат живо, почти как разговор. Поэтому произведение удобно читать вслух в классе и слушать с интересом.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вслух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легко узнать себя в герое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ребенок понимает, что утром нужно собраться, взять портфель и идти на уроки, даже когда хочется еще немного поспать.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современного школьника путь до школы обычно проще, чем у героя Некрасова, поэтому его старание особенно трогает и вызывает уважение.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Стихотворение напоминает: учеба требует терпения, но именно оно помогает справляться с ленью, усталостью и маленькими трудностями.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 чтения хочется сильнее ценить привычные вещи — школу, учителя, тетради и саму возможность учиться каждый день.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урока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Нужно ценить возможность учиться, потому что школа открывает путь к новым знаниям, интересной работе и уверенности в себе. Без первого шага ничего не начнется.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стоит бояться трудностей. Если идти вперед терпеливо и старательно, даже длинная дорога становится началом важного и нужного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0972" y="1474950"/>
            <a:ext cx="2737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люди — главные герои Некрасова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уважает людей, которые работают честно и много. Для него труд — это не тяжелая обязанность, а способ жить с честью и пользой.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Труженики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стихотворения продолжает эту тему. Он мал ростом, но велик своим стремлением учиться, а значит, заслуживает не меньше внимания, чем взрослый человек.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к жизни крестьян, потому что видит в их труде силу, терпение и достоинство. Их повседневные заботы для него очень важны.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 стихах Некрасова не выглядит маленьким и беспомощным. Он тоже умеет трудиться, думать и идти к своей цели, как настоящий герой.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и справедливый голос поэта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говорит о мальчике с добротой и вниманием. Он не читает нотации, а словно спокойно идет рядом и поддерживает ребенка в трудную минуту.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слышны любовь к простому человеку, вера в образование и надежда на лучшее будущее. Такой автор вызывает доверие и желание слушать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тема учения звучала особенно сильно: знания были редкой и ценной возможностью для ребенка.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дорога к школе для многих детей была совсем непростой.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жизни и творчества Н. А. Некрасова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звучит сегодня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ученик выходит из дома с портфелем, а впереди его ждет знакомая дорога в класс. Это обычный день, но стихотворение напоминает: за этой привычкой стоит большая ценность — право учиться и выбирать свое будущее.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 начинается с двери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ученик встречает учителя, друзей и новые задачи. И хотя сегодня путь в школу короче, смысл остается тем же: каждый день делает человека умнее, смелее и самостоятельнее.
</a:t>
            </a:r>
            <a:endParaRPr lang="en-US" sz="1168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роста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или по дороге в школу ребенок берет учебники, как маленький помощник в большом деле. У Некрасова такая книга словно становится символом надежды, а открытую дверь школы хочется воспринимать как приглашение к знаниям.
</a:t>
            </a:r>
            <a:endParaRPr lang="en-US" sz="1049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руках — не просто вещь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— большое начало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отправляется в путь, хотя дорога кажется нелегкой. Именно с этого простого шага начинается его движение к знаниям.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добирается до школы, путь уже становится победой. Некрасов подчеркивает: учение делает человека сильнее, умнее и свободнее.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есть усталость и заботы, но желание учиться оказывается сильнее. Герой показывает, что настойчивость помогает идти вперед.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«Школьник» стоит читать и сегодня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уважать труд, ценить школу и верить в силу знаний. Оно говорит просто, но очень тепло: даже маленький школьник способен на большой шаг вперед.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2026-05-20T08:55:07Z</dcterms:created>
  <dcterms:modified xsi:type="dcterms:W3CDTF">2026-05-20T08:55:07Z</dcterms:modified>
</cp:coreProperties>
</file>