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jpe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в современном мире: пространство контрастов, ресурсов и глобального влияния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Регион, где сосредоточены население, ресурсы, производство и мировые связи.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торговля и историческая память региона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расположена на стыке Европы, Африки и Тихого океана. Через неё веками проходили торговые пути, миграции и имперские влияния, поэтому политическая карта региона сложилась крайне неоднородной.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делает регион крупнейшим демографическим ядром мира и усиливает роль мегаполисов, миграции и городской инфраструктуры.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35%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Земли сосредоточено в Китае и Индии вместе взятых.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демографических оценок ООН и национальных статистических служб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экономики зарубежной Азии по номинальному ВВП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общего объёма, страны заметно различаются по структуре роста, экспортной специализации и уровню технологической базы.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заметно опережает остальных; Япония и Индия образуют следующий уровень, а страны Залива выделяются меньшим масштабом, но высоким доходом на душу населения.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GDP (current US$), 2023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как индустриальный и технологический центр региона
</a:t>
            </a:r>
            <a:endParaRPr lang="en-US" sz="2417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масштаб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сохраняет позиции крупнейшего производителя промышленной продукции, поставляя на мировой рынок электронику, машины, оборудование и химические товары. Его производственные цепочки охватывают как массовый выпуск, так и сложные высокотехнологичные сегменты.
</a:t>
            </a:r>
            <a:endParaRPr lang="en-US" sz="763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«Один пояс, один путь»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усиливает транспортные коридоры, финансовые связи и политическое присутствие Китая в Евразии. Для соседних стран она одновременно открывает возможности инфраструктурного развития и усиливает зависимость от китайского капитала.
</a:t>
            </a:r>
            <a:endParaRPr lang="en-US" sz="783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Внешнеэкономическое влияние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экономика тесно связана с международной торговлей и инвестициями. Масштаб экспорта и участие в глобальных производственных цепочках делают страну ключевым звеном азиатской и мировой экономики.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 инноваций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Шэньчжэнь, Шанхай и Пекин стали символами технологической модернизации. Здесь сосредоточены исследовательские центры, стартапы, индустриальные парки и компании, работающие в сфере цифровых платформ и автоматизации.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демографический рост и цифровая трансформация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стала самой населённой страной мира и остаётся одним из самых быстрорастущих рынков. Большое молодое население создаёт потенциал для расширения спроса, но одновременно усиливает нагрузку на занятость и города.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демографический центр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опирается на информационные технологии, фармацевтику, финансовые услуги, аутсорсинг и стартапы. Особенно заметны компании и сервисы, ориентированные на внешний рынок и цифровые решения.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отрасли роста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Digital India и система UPI сделали безналичные платежи частью повседневной жизни миллионов людей. Это ускорило развитие электронной коммерции, сервисов доставки и цифрового банкинга.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повседневность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Бенгалуру, Хайдарабад и Пуна стали важными центрами инженерной подготовки, разработки программного обеспечения и высокотехнологичного бизнеса. Именно они формируют современный имидж Индии как цифровой державы.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кластеры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8890" y="1175216"/>
            <a:ext cx="4102120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моделей развития в странах зарубежной Азии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страны региона находятся на разных этапах модернизации и используют разные источники конкурентоспособности.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зрелые высокотехнологичные экономики и быстро развивающиеся страны, поэтому единой модели модернизации здесь не существует.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Всемирного банка, ОЭСР и национальных статистических служб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300423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64740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64740"/>
            <a:ext cx="440100" cy="391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как производственная и логистическая платформа
</a:t>
            </a:r>
            <a:endParaRPr lang="en-US" sz="2868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зоны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экономические зоны и индустриальные парки создают более предсказуемые условия для инвесторов. Они помогают ускорять строительство предприятий, развитие инфраструктуры и экспортную ориентацию экономики.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население и относительно молодая рабочая сила поддерживают рост трудоёмких отраслей. Это особенно важно для электроники, текстиля, автокомпонентов и других экспортных производств.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Сборочные производства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Вьетнам, Таиланд и Малайзия привлекают предприятия, которым нужны сравнительно низкие издержки и доступ к внешним рынкам. Это ускоряет перенос части производства из более дорогих экономик Восточной Азии.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выгодно расположен у ключевых морских путей. Порты и контейнерные терминалы позволяют странам АСЕАН включаться в международные цепочки поставок и обслуживать крупные грузопотоки.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роль стран Персидского залива в мировой экономике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добыча углеводородов превращается в бюджетные доходы и инвестиции.
</a:t>
            </a:r>
            <a:endParaRPr lang="en-US" sz="15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Южная Корея: высокие технологии и демографическое старение
</a:t>
            </a:r>
            <a:endParaRPr lang="en-US" sz="281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вместо дефицита кадров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заводах Японии и Южной Кореи автоматизация стала не модой, а необходимостью. Роботы, сенсорные системы и цифровое управление помогают компенсировать нехватку рабочей силы и сохранять высокое качество производства в электронике и автомобилестроении.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Стареющее общество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столкнулись с низкой рождаемостью и быстрым ростом доли пожилых людей. Это меняет рынок труда, увеличивает нагрузку на пенсионные системы и заставляет государство искать новые решения в сфере занятости и социальной поддержки.
</a:t>
            </a:r>
            <a:endParaRPr lang="en-US" sz="799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производительность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сохранить конкурентоспособность, Япония и Южная Корея инвестируют в искусственный интеллект, промышленную электронику и высокоточные компоненты. Их опыт показывает, как технологическое лидерство помогает отвечать на демографический вызов.
</a:t>
            </a:r>
            <a:endParaRPr lang="en-US" sz="7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зарубежной Азии с основными центрами мировой экономики
</a:t>
            </a:r>
            <a:endParaRPr lang="en-US" sz="2871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 связывают производственные цепочки региона с крупнейшими потребителями и поставщиками технологий, капитала и компонентов.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торговый «каркас» Азии формируют внутрирегиональные связи; внешние рынки США и ЕС остаются важны, но вторичны.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структуре внешней торговли стран Азии, данные WTO и ADB, 2023–2024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 и морская геополитика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торговые пути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и морские маршруты связывали Китай, Индию, Ближний Восток и Средиземноморье; через регион шли пряности, шёлк и ремесленные товары.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колониальной экспансии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усилили контроль над портами и проливами, сделав морские коммуникации инструментом политического влияния и добычи ресурсов.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век: уязвимая логистика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любой кризис в проливах или акватории Южно-Китайского моря быстро отражается на ценах, сроках поставок и устойчивости мировой торговли.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стратегические узлы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значение Суэца, Ормуза и Малакки выросло из-за нефтяной торговли, контейнерных перевозок и роста азиатской промышленности.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неоднородность и региональные конфликты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7213" y="1484900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соседствуют монархии, республики и авторитарные системы, поэтому политические институты, темпы реформ и степень открытости экономики заметно различаются.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07228" y="1271050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режимы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59388" y="4438050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неопределённость повышает страхи бизнеса, сдерживает долгосрочные вложения и делает регион особенно чувствительным к санкциям и внешнему давлению.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3559403" y="4224200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эффект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2133301" y="2961475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в Южно-Китайском море и вокруг островов усиливают военное присутствие, осложняют судоходство и создают риски для международных инвесторов.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2133316" y="2747625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споры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1420257" y="2223177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Палестино-израильский, индийско-пакистанский и корейский конфликты сохраняют высокую напряжённость, влияя на безопасность, дипломатию и повседневную жизнь населения.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1420272" y="2009325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конфликты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2846345" y="3699756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кризисы и нестабильность вызывают миграцию, рост числа беженцев, разрушение инфраструктуры и дополнительную нагрузку на соседние государства.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2846360" y="3485900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 последствия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214949"/>
            <a:ext cx="4814700" cy="17913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Индикаторы социального развития в разных странах региона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уровень дохода и качество жизни в зарубежной Азии развиваются неравномерно: высокие стандарты соседствуют с заметным разрывом в доступе к благам.
</a:t>
            </a:r>
            <a:endParaRPr lang="en-US" sz="1498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Саудовская Аравия выделяются уровнем социальных услуг, тогда как Индия отстаёт по охвату цифровой инфраструктуры и качеству жизни.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UNDP, World Bank, ITU; сводная оценка по последним доступным данным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 Азии в глобальном пространстве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K-pop как язык поколения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Популярная музыка Южной Кореи превратилась в международный культурный бренд, который легко узнают по танцам, визуальному стилю и работе фан-сообществ. Через концерты, клипы и социальные сети K-pop формирует образ современной Азии, близкий подросткам по всему миру.
</a:t>
            </a:r>
            <a:endParaRPr lang="en-US" sz="786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Кухня, мода и повседневная близость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кухня, уличная мода и цифровые платформы делают регион заметным не только в новостях, но и в повседневной жизни. Через еду, стиль и онлайн-контент культурное влияние становится мягким, но очень устойчивым.
</a:t>
            </a:r>
            <a:endParaRPr lang="en-US" sz="886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Аниме и большие экраны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анимация давно вышла за пределы национального рынка и стала частью глобального медиапространства. Фильмы, сериалы и фестивали создают особую визуальную эстетику, а вместе с ней — устойчивый интерес к японскому языку, истории и дизайну.
</a:t>
            </a:r>
            <a:endParaRPr lang="en-US" sz="7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и климатическая уязвимость региона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прибрежные мегаполисы, где рост населения и промышленности усиливает нагрузку на воздух, воду и городскую инфраструктуру.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показывает, что экологические риски растут вместе с урбанизацией и энергопотреблением; без адаптации ущерб будет усиливаться.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данным World Bank, IEA и IPCC; индексная оценка, 2010–2023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295212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97150" y="3282462"/>
            <a:ext cx="483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7700" y="3295212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6550" y="1454924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38850" y="1507574"/>
            <a:ext cx="526500" cy="421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Научно-технологическое соперничество и инновации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9858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Микрочипы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Южная Корея, Япония и Сингапур активно развивают полупроводниковую промышленность, от которой зависят электроника, связь, транспорт и современные системы управления.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9012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исследования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2754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поддержка университетов, лабораторий и прикладных разработок помогает странам региона удерживать конкурентоспособность и ускорять переход от сборки к созданию собственных технологий.
</a:t>
            </a:r>
            <a:endParaRPr lang="en-US" sz="980" dirty="0"/>
          </a:p>
        </p:txBody>
      </p:sp>
      <p:sp>
        <p:nvSpPr>
          <p:cNvPr id="20" name="Text 6"/>
          <p:cNvSpPr txBox="1"/>
          <p:nvPr/>
        </p:nvSpPr>
        <p:spPr>
          <a:xfrm>
            <a:off x="39435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3177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наращивает инвестиции в алгоритмы анализа данных, распознавание изображений и интеллектуальные сервисы, которые уже применяются в банках, образовании и городском управлении.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54223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5G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47965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телекоммуникационные сети стали основой цифровой экономики, умных городов и новых форм бизнеса, где важны скорость передачи данных и надёжность связи.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24646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18388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Южная Корея входят в число лидеров по промышленным роботам, автоматизации заводов и созданию решений для медицины, логистики и сервисной сферы.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зарубежной Азии в мировой системе хозяйства и политики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сочетает огромный спрос со стороны населения и мощную промышленную базу, поэтому остаётся и крупнейшим рынком сбыта, и ключевой площадкой глобального производства.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и производство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Китая, Индии, Японии, Южной Кореи и стран Залива воздействуют на мировые переговоры, инвестиции, безопасность и технологическую конкуренцию.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вес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проливами, портами и морскими маршрутами делает регион незаменимым звеном мировой торговли, а любые перебои быстро распространяются за его пределы.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коридоры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Персидского залива, Россия вне рассмотрения, а также Индонезия и другие экспортёры ресурсов влияют на цены сырья, топлива и на устойчивость мировых поставок.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энергия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зарубежной Азии: главные процессы изменений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взаимосвязь демографических, технологических, энергетических и климатических сдвигов в регионе.
</a:t>
            </a:r>
            <a:endParaRPr lang="en-US" sz="15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Азия: центр решений для мира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задаёт ритм мировой экономики, технологий и политики. От её способности сочетать рост, стабильность и экологическую ответственность во многом зависит траектория XXI века.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2026-06-03T02:39:59Z</dcterms:created>
  <dcterms:modified xsi:type="dcterms:W3CDTF">2026-06-03T02:39:59Z</dcterms:modified>
</cp:coreProperties>
</file>