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Славные ханы Казахской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Ханы берегли степь, народ и честь родной земли.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появилось Казахское ханство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Казахское ханство возникло в 1465–1466 годах, когда Керей и Жанибек объединили людей. В степи было важно держаться вместе, защищать свои земли и сохранять порядок, чтобы народ жил увереннее и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Керей хан — первый правитель нового ханства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самостоятельной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Керей хан стал первым правителем Казахского ханства. С его именем связано начало отдельного пути казахов. Это был важный и очень смелый шаг.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Керее к ханству присоединялись новые племена. Люди получили общую защиту и поверили, что впереди их ждёт более спокойная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Жанибек хан — опора единства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Жанибек хан помогал укреплять союз племён. Он поддерживал согласие и порядок, чтобы люди не спорили между собой и чувствовали себя частью одного народа.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Вместе с другими правителями он делал молодое ханство крепче после переселения из Могулистана. В памяти людей Жанибек остался мудрым сооснователем Казахского ханства.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Касым хан — сильное и известное ханство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Касым хан пришёл к власти и усилил Казахское ханство. При нём государство стало заметнее и сильнее среди соседей.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ханства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властью хана стало больше людей, а границы государства расширились. Многие племена объединялись вокруг общего правителя.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«Қасым ханның қасқа жолы»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Касым хан составил свод законов, который помогал решать споры и поддерживать порядок. Люди знали правила и могли жить справедливее.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Хакназар хан — восстановление силы ханства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Хакназар хан стремился вернуть Казахскому ханству земли и влияние, потерянные раньше. Он поддерживал единство народа и укреплял степь от нападений врагов.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Хакназара ханство снова стало крепче среди соседей. Его правление помогло собрать разрозненные части народа и напомнить всем о силе согласия.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Хакназара ханство снова стало крепче среди соседей. Его правление помогло собрать разрозненные части народа и напомнить всем о силе согласия.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52242"/>
            <a:ext cx="375600" cy="300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Тауекель хан — борьба за важные города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Тауекель хан боролся за города Южного Казахстана. Они были важны для торговли, дороги к ним ценили купцы и жители степи.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ханства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 укреплял государство и не позволял врагам легко подступать к землям казахов. Безопасность народа была для него главным делом.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с соседями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Тауекеле ханство поддерживало связи с Бухарой и Московским государством. Он умел сочетать силу с разговорами, а это полезно даже в сказке про хана.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укреплению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политика помогала ханству становиться устойчивее. Она показывала, что иногда нужно и бороться, и договариваться, чтобы сохранить мир.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Есим хан — порядок в жизни народа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споры решались по закону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кочевой жизни нельзя было долго ждать. Поэтому правила Есим хана помогали быстро разбирать споры о земле, чести и возмещении ущерба. Люди знали, что решение будет справедливым, а ссора не разрастётся, как степной ветер.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ханстве и спокойствие в ауле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законов «Есім ханның ескі жолы» поддерживал порядок в ханстве. Он помогал людям жить без лишних конфликтов и сохранять согласие между родами. Для народа это было особенно важно, потому что мир в степи ценился очень высоко.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Жангир хан — смелость в Орбулакском сражении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1643 году Жангир хан встретил сильного врага — джунгар. Даже небольшие силы казахов не отступили и сумели задержать наступление.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Орбулакское сражение показало, что важны не только число воинов, но и смелость, находчивость и умение действовать вместе. Иногда и малый отряд может стать очень сильным.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Память об этом сражении напоминает: верность родной земле помогает людям стоять твёрдо в самые трудные минуты. История любит смелых!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Тауке хан — время согласия и мудрых законов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Тауке хан был одним из самых мудрых правителей Казахского ханства. При нём появился свод законов «Жеті жарғы», который помогал сохранять справедливость и порядок среди родов.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было время, когда особенно ценились единство, уважение и умение договариваться. Люди понимали: мир легче беречь вместе, чем ссориться поодиночке.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было время, когда особенно ценились единство, уважение и умение договариваться. Люди понимали: мир легче беречь вместе, чем ссориться поодиночке.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Бии и ханы — общая работа ради мира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биев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рядом с ханами усилилась роль биев — мудрых судей и советников. Они помогали разбирать споры, чтобы люди не переходили от слов к ссорам.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 би, Казыбек би и Айтеке би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особенно прославились Толе би, Казыбек би и Айтеке би. Их уважали за честность, умение слушать людей и находить справедливое решение.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ради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хан и бии действовали вместе, в ханстве было легче сохранять мир. Такое сотрудничество укрепляло доверие между родами и помогало беречь закон.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708" y="1518727"/>
            <a:ext cx="2621885" cy="296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Абулхаир хан — трудный выбор и борьба за власть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34889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Абулхаир хан возглавлял Младший жуз в сложное время, когда степи нужно было защищать от нападений и внутренних споров. Ему приходилось быстро принимать решения и думать о безопасности людей.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78102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укрепления положения он искал союзников и одновременно сохранял власть в собственном окружении. Его политика показывает, что правителю иногда нужно выбирать между риском и защитой народа.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Абылай хан — объединение и защита земли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Абылай хан стал одним из самых заметных правителей XVIII века. Он укреплял оборону казахских земель и стремился, чтобы народ чувствовал себя увереннее.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борьбе с джунгарами он опирался не только на силу, но и на умение ждать подходящего момента. Такое поведение помогало сохранять людей и силы.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Абылай хан вёл переговоры с соседями и старался не допустить лишних столкновений. Он понимал: иногда мирный разговор защищает лучше, чем долгий бой.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Его имя связано с идеей объединения жузов и заботы о будущем страны. Для потомков он остался примером хана, который думал о всей земле, а не о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Султаны — помощники в управлении ханством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Султан на совете ханства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Султаны происходили из рода Чингизидов и могли претендовать на власть. На совете они помогали хану принимать решения, особенно когда речь шла о походах, переговорах и порядке в степи. Их роль была заметной и ответственной.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Султан в пути и в делах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Султаны нередко сопровождали войско, встречали послов и передавали вести между родами. Они связывали разные части ханства, словно быстрые степные гонцы. Через них сохранялись традиции управления и уважение к старшинству.
</a:t>
            </a:r>
            <a:endParaRPr lang="en-US" sz="9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Казахского ханства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Обычай и закон вместе поддерживали порядок в ханстве. Если решение было понятным и честным, людям легче было договориться и продолжать жить без лишних конфликтов.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Законы помогали разбирать споры о земле, кочевьях и границах между родами. Благодаря им люди знали, как поступать, чтобы не превращать разногласия в большую ссору.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Отдельные правила касались семьи, чести и возмещения ущерба. Они учили отвечать за свои поступки и напоминали, что справедливость важна даже в трудной степной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ханы были важны для народа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 отвечал за защиту земли и людей. Он собирал воинов, следил за безопасностью и помогал народy чувствовать опору в тревожное время. Без этого степная жизнь была бы совсем беспокойной.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 также поддерживал порядок между родами и помогал сохранять мир. Его решения влияли на торговлю, кочевья и отношения людей. Поэтому хан был не только правителем, но и хранителем общего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ценили в хорошем хане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 должен был уметь встать на защиту народа. Люди ждали от него твёрдости, чтобы степь оставалась безопасной и никто не чувствовал себя брошенным.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хан слушал советников и не спешил с выводами. Мудрость помогала ему выбирать верный путь, даже если решение было трудным и требовало терпения.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хана ожидали честного отношения ко всем родам. Справедливый правитель не делил людей на важных и неважных, а старался разбирать споры по правде.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народу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 должен был думать не только о власти, но и о людях. Верность народу показывала, что его решения нужны для общего блага, а не для личной выгоды.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ханах в наши дни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Имена Керея, Жанибека, Касыма, Тауке и Абылая сохранились в учебниках, книгах и памятниках. Они напоминают, что государство Казахстана строилось трудом многих поколений.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Когда дети узнают об этих правителях, история становится ближе и понятнее. Память о ханах помогает ценить свободу, единство и любовь к своей земле.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напоминает, что даже небольшие силы могут выстоять, если люди держатся вместе, проявляют смелость и защищают родную землю.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Орбулакского сражения стал символом стойкости и единства казахов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Казахского ханства; Орбулакское сражение (1643 год)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их называют славными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Славные ханы Казахской земли укрепляли государство, берегли народ и учили жить по справедливости. Их пример показывает: когда есть единство и смелость, страна становится сильнее.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2026-05-21T07:43:12Z</dcterms:created>
  <dcterms:modified xsi:type="dcterms:W3CDTF">2026-05-21T07:43:12Z</dcterms:modified>
</cp:coreProperties>
</file>