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цари и грамотеи: власть, книги и знания в Русском государстве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крепла вместе с книгами, грамотными людьми и письменными законами.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грамотные люди были нужны государству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Москва собрала многие русские земли, управлять ими без писем, указов, счетов и судебных записей стало невозможно. Грамотность нужна была не только в монастырях, но и в приказах, торговле и при дворе.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великих князей к первым царям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1547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Русскими землями правили великие князья. Их власть усиливалась по мере объединения страны вокруг Москвы.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1547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первым принял титул царя. Новый титул подчеркивал особое положение московского правителя и независимость государства.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титула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«царь» стало главным названием верховной власти, а государство стало оформляться как более единая и сильная держава.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Грозный — первый русский царь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титул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1547 году Иван IV стал первым русским царем. Это событие показало, что Москва стремилась к более сильной и самостоятельной власти.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нем появились новые порядки управления, стрелецкое войско и Судебник 1550 года. Законы стали точнее фиксировать обязанности и ответственность.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Ивана IV связан с укреплением государства. Для этого требовались не только войско и власть, но и письменные документы.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Царские регалии, Кремль, летопись и книга помогают показать, как в одном времени соединялись власть, память и письменность.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правители и их связь с письменностью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правители усиливали власть, а вместе с ней возрастала роль законов, записей и книг.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становилось государство, тем нужнее были письменные законы, записи и книги.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Русского государства XV–XVI веков; обобщение по учебным материалам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68391"/>
            <a:ext cx="357600" cy="31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2045" y="2868207"/>
            <a:ext cx="286650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48220"/>
            <a:ext cx="357600" cy="28608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означало быть грамотным в XVI веке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человек мог читать молитвы, указы и простые записи. Это помогало понимать правила службы, церковные тексты и распоряжения властей.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писать позволяло составлять грамоты, короткие сообщения и деловые записи. Ошибка в письме могла изменить смысл просьбы или договора.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и вести учет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включала простые счета, запись долгов и подсчет товаров. Без этого было трудно торговать, собирать налоги и вести хозяйство.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 документами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Писали пером и чернилами на бумаге, бересте или пергамене. Такие записи нужно было делать аккуратно, потому что они имели юридическую силу.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цену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мог повлиять на землю, имущество или судебное решение. Поэтому грамотность считалась полезным и очень важным умением.
</a:t>
            </a:r>
            <a:endParaRPr lang="en-US" sz="7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грамотность распространялась в Русском государстве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письменности: от церковной книги к городской и семейной записи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 — письма обычных людей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просьбой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Берестяная грамота могла начинаться с простого обращения и короткой просьбы. Такие записи помогают увидеть, как люди договаривались о помощи, передаче вещей и повседневных делах без долгих объяснений.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Долг, товар,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письмах встречаются долги, покупки, семейные споры и хозяйственные заметки. Эти тексты показывают, что береста была не только материалом для официальных записей, но и частью обычной жизни.
</a:t>
            </a:r>
            <a:endParaRPr lang="en-US" sz="894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 коре берёзы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находок есть учебные упражнения и детские записи. Они доказывают, что писать учились не только священники и бояре, но и горожане, включая женщин и детей.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грамотность развивалась быстрее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особенно поддерживали места, где книги, счета и документы были частью повседневной работы.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 двор задавали тон, а города постепенно расширяли круг грамотных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исторической значимости сфер применения письменности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экземпляр переписывали вручную, поэтому книга стоила дорого и создавалась очень медленно.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Неделями и месяцами
</a:t>
            </a:r>
            <a:endParaRPr lang="en-US" sz="4402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могла занимать работа над одной рукописной книгой.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рукописной книжности Древней Руси и Русского государства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Федоров и первая датированная печатная книга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Федоров и Петр Мстиславец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подготовили и напечатали Иван Федоров и Петр Мстиславец. Их работа показала, что в Русском государстве появились мастера, умеющие создавать книги не только вручную, но и печатным способом.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способ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позволила выпускать несколько одинаковых экземпляров быстрее, чем переписывание от руки. Благодаря этому церковные и учебные тексты стали поступать в разные города и монастыри заметно быстрее.
</a:t>
            </a:r>
            <a:endParaRPr lang="en-US" sz="1233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«Апостол» 1564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Москве была напечатана первая датированная русская книга — «Апостол». На её титуле указаны год и место издания, поэтому историки считают её важной вехой в истории книги.
</a:t>
            </a:r>
            <a:endParaRPr lang="en-US" sz="1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Рукописная книга и печатная книга: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печать изменила книжное дело и сделала тексты доступнее для читателей.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книга ускорила производство и снизила стоимость, поэтому книги стали доступнее для большего числа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общим особенностям рукописных и печатных книг XVI века.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документы при первых царях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документах фиксировали, кому принадлежала земля, кто и какую службу несёт, сколько нужно платить и какие обязанности возложены на людей. Это помогало управлять страной без путаницы.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приказов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проходили через приказы — государственные учреждения, где писали, проверяли и хранили бумаги. Там особенно ценились грамотные дьяки и подьячие, умеющие работать аккуратно и быстро.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первых царях заметно выросло число указов, судебных книг и приказных бумаг. В них записывали важные решения власти, чтобы можно было точно их выполнять и проверять позже.
</a:t>
            </a:r>
            <a:endParaRPr lang="en-US" sz="852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письменных записей было бы трудно собирать налоги, вести судебные дела и учитывать служилых людей. Поэтому грамотность стала не только полезным, но и необходимым навыком для государства.
</a:t>
            </a:r>
            <a:endParaRPr lang="en-US" sz="8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3" y="0"/>
            <a:ext cx="432643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при монастырях и храмах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у 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детей учили при монастырях и храмах, где были книги и люди, умеющие читать. Там начинали с азбуки, затем переходили к молитвам, письму и простым счетам.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учебных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Таких школ было мало, поэтому учиться могли не все. Образование оставалось делом немногих семей, а для многих людей грамотность оставалась редким и ценным умением.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книг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монахи и священники сохраняли рукописи, переписывали тексты и передавали их дальше. Благодаря их труду многие книги не исчезли и дошли до следующих поколений.
</a:t>
            </a:r>
            <a:endParaRPr lang="en-US" sz="100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и церковные школы помогали не только учить детей, но и сохранять память о прошлом. Через книги и обучение знания переходили от одного поколения к другому.
</a:t>
            </a:r>
            <a:endParaRPr lang="en-US" sz="10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читали и переписывали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различались по назначению: одни нужны были для молитвы, другие — для управления, учёбы и личной переписки.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книги доминировали, но доля деловых текстов росла, потому что государству и горожанам всё чаще требовались записи и письма.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видов текстов, распространённых в Русском государстве XVI–XVII веков.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Грамота в повседневной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помогала вести счёт товара, записывать долги и следить за домашним хозяйством. Такие записи были полезны тем, кто торговал или распоряжался имуществом.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купцов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писали письма партнёрам в других городах, сообщали о сделках и договаривались о поставках. Письмо позволяло решать важные дела на расстоянии.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Грамотные записи помогали доказать права на землю, товар или долг. Если сведения были записаны точно, человеку было легче защитить своё имущество и свои интересы.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городской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умение читать и писать становилось особенно важным. Оно помогало в торговле, обмене новостями и решении бытовых вопросов, поэтому ценилось всё больше.
</a:t>
            </a:r>
            <a:endParaRPr lang="en-US" sz="10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книги: переписчики, печатники, дьяки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Печатники работали с набором и станком, чтобы выпускать одинаковые экземпляры книг. Они ускорили распространение текстов и сделали книгу более надёжной по содержанию и форме.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Дьяки и память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Дьяки составляли государственные бумаги, вели записи и хранили важные сведения. Благодаря таким людям законы, письма и приказы не терялись, а история страны сохранялась в документах.
</a:t>
            </a:r>
            <a:endParaRPr lang="en-US" sz="1248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Переписчики вручную копировали книги и документы, стараясь не допускать ошибок. Их труд требовал терпения, аккуратности и хорошего знания текста, ведь каждая строка писалась отдельно.
</a:t>
            </a:r>
            <a:endParaRPr lang="en-US" sz="12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от создания до читателя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путь рукописной и печатной книги в Русском государстве.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эпоха первых царей важна для истории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 царя обозначил более сильную и единую верховную власть. Это помогло Московскому государству управлять большой территорией и принимать общие для всей страны решения.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стали не только церковными святынями, но и инструментом обучения, управления и хранения знаний. Их всё чаще переписывали, печатали и использовали в разных сферах жизни.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была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приказов, судебных дел, торговли и переписки требовались люди, умеющие читать и писать. Грамотность постепенно превращалась из редкого умения в важный навык.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книги сохраняли законы, договоры, молитвы и новости своего времени. Именно поэтому эпоха первых царей стала важной для истории, культуры и памяти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знания шли рядом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первых царей показала, что сильное государство невозможно без грамотных людей, книг и документов. Именно они помогали управлять страной и сохранять её историческую память.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2026-05-31T23:24:24Z</dcterms:created>
  <dcterms:modified xsi:type="dcterms:W3CDTF">2026-05-31T23:24:24Z</dcterms:modified>
</cp:coreProperties>
</file>