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jpe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jpe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в Первой мировой войне: обзор темы и ключевые вопросы
</a:t>
            </a:r>
            <a:endParaRPr lang="en-US" sz="2506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донских казаков в войне: численность, подвиги, потери и наследие.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и исторический фон донского казачества накануне войны
</a:t>
            </a:r>
            <a:endParaRPr lang="en-US" sz="2194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рубеже XX века донские казаки — около 4 млн человек, социальная опора самодержавия. Они сталкивались с вызовами индустриализации и нарастающими требованиями реформ, сохраняя традиционные ценности и высокую дисциплину.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и осенью 1914 года проходили самые масштабные мобилизации донских казаков на боевые позиции.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 мобилизация донских казаков на фронт
</a:t>
            </a:r>
            <a:endParaRPr lang="en-US" sz="2402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составляли значительную часть казачьих войск — 42% и активно мобилизовались в первые месяцы войны.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Военно-исторические отчёты Российской империи, 1917
</a:t>
            </a:r>
            <a:endParaRPr lang="en-US" sz="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театры военных действий донских казаков (1914–1917)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Бои в Галиции и на Карпатах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в 1914–1915 годах сражались в регионе Галиции и пересекали Карпатские горы, ведя постоянные столкновения с австро-венгерскими войсками. Их маневры здесь были важны для общего успеха фронта.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и рейды в районе крепости Осовец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районе крепости Осовец казаки выполняли задачу прикрытия флангов, проводили рейды в тыл противника, что ослабляло его позиции и поддерживало оборонительные линии русской армии.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действия под Варшавой и Луцком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Варшавой и Луцком донцы участвовали в тяжелых оборонительных боях с противником, проявляя стойкость и смелость в условиях постоянного артиллерийского давления и пехотных атак.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активно проводили конные атаки, прорывая оборону противника и поддерживая наступление пехоты своими быстрыми маневрами.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Тактические роли и боевые задачи донских полков на фронте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обеспечивали защиту артиллерийских позиций, проводили разведку и удерживали ключевые коммуникации на фронте для бесперебойной связи.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имели диверсионные операции в тылу врага и ликвидация прорывов на флангах, что повышало устойчивость русского фронта.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мобилизации: основные казачьи округа Донской области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формирования и их роль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Ростов-на-Дону и Новочеркасск служили главными центрами мобилизации, где организовывались казачьи полки и учебные курсы для подготовки воинов.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призыва и учебных подразделений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станицах, таких как Вёшенка и Ермаковская, действовали призывные комиссии и формировались юнкерские подразделения, обеспечивая постоянный приток бойцов на фронт.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15044"/>
            <a:ext cx="4000500" cy="1735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разнообразие донских казачьих полков по типу, численности и командному составу, демонстрируя гибкость их боевого использования.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численность казачьих подразделений на фронте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подразделений обеспечивало адаптацию казацких сил к разным фронтовым задачам, повышая эффективность в бою.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Военно-исторический архив России
</a:t>
            </a:r>
            <a:endParaRPr lang="en-US" sz="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артиллерийского и пулемётного огня снижало эффективность массовых конных атак, заставляя казаков адаптироваться к новым условиям.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перешли к скрытным рейдам в тыл врага, используя маневренность и знание местности для диверсий и атак на линии снабжения.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уделялось стремительным атакам на слабо защищённые участки противника, что позволяло разрывать оборону и наносить неожиданные удары.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разведки и маскировки стало ключевым элементом тактики, позволяя минимизировать потери и сохранять боеспособность подразделений.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тактики донских казаков в условиях позиционной войны
</a:t>
            </a:r>
            <a:endParaRPr lang="en-US" sz="224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операции и подвиги донских казаков (1914–1916)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Брусиловском прорыве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1916 году донские казаки поддержали наступление армий Брусилова обходными манёврами. Их атаки обеспечили захват важных участков линии фронта и уничтожение вражеских позиций.
</a:t>
            </a:r>
            <a:endParaRPr lang="en-US" sz="1105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крепости Осовец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успешно отражали химические атаки противника, помогая эвакуировать раненых и укреплять оборону. Их стойкость стала символом мужества и выносливости.
</a:t>
            </a:r>
            <a:endParaRPr lang="en-US" sz="110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Бои под Луцком и Перемышлем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боях они проявили тактическую гибкость, эффективно взаимодействовали с пехотой и артиллерией, удерживая ключевые позиции и обеспечивая стабильность фронта.
</a:t>
            </a:r>
            <a:endParaRPr lang="en-US" sz="110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Героические личности: выдающиеся донские казаки военного времени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 Алексей Пешков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Пешков выделялся своими стратегическими решениями в Брусиловском прорыве, организуя успешные обходные маневры и поддерживая мораль войск под его командованием.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Сотник Николай Краснов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Краснов прославился в обороне Луцка, проявляя мужество и отличный командный талант, вдохновляя своих соратников и удерживая позиции против мощных атак врага.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Награжденные донские казаки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1 200 казаков получили Георгиевские кресты и медали за храбрость, что отражает масштаб и качество вклада донского казачества в военные действия.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дисциплина, традиции и внутреннее самоуправление казаков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старшим и святость понятия «казачья честь» создавали прочный моральный фундамент, обеспечивающий сплочённость и боеспособность войск в сложных условиях фронта.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Жёсткий военный распорядок дополнялся традиционными казачьими собраниями, где принимались важные решения, поддерживая баланс между дисциплиной и демократическими нормами внутри подразделения.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 наказных атаманов и сотенных старшин выполнял одновременно командные и административные функции, сохраняя порядок и традиции в казачьих частях.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Поставки лошадей осуществлялись в основном за счёт казачьих станиц, что обеспечивало качественное снаряжение и высокую мобильность подразделений.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Ремонт и производство оборудования проходили в окружных мастерских, где поддерживался запас солдатских и тыловых инструментов для бесперебойной боевой готовности.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оружие включало шашки, винтовки системы Мосина и револьверы Наган, что соответствовало тактическим особенностям казачьих действий на фронте.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Экипировка выделялась региональными знаками отличия, отражающими принадлежность к конкретной станице и подчеркивающими национальную казачью идентичность.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Снабжение, вооружение и экипировка донских казаков на фронте
</a:t>
            </a:r>
            <a:endParaRPr lang="en-US" sz="224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525" y="1699210"/>
            <a:ext cx="4033500" cy="300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Автономия казачьих частей и особенности их организации
</a:t>
            </a:r>
            <a:endParaRPr lang="en-US" sz="2246" dirty="0"/>
          </a:p>
        </p:txBody>
      </p:sp>
      <p:sp>
        <p:nvSpPr>
          <p:cNvPr id="8" name="Text 2"/>
          <p:cNvSpPr txBox="1"/>
          <p:nvPr/>
        </p:nvSpPr>
        <p:spPr>
          <a:xfrm>
            <a:off x="386175" y="2732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Выборное командование и символика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части имели выборных командиров, собственные штабы и знамена с региональной символикой, что укрепляло внутреннее единство и чувство ответственности каждого подразделения.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86175" y="3828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боевой дух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элементы формы — папахи, черкески и традиционные платки — создавали визуальную идентичность и усиливали моральный дух казаков, способствуя боевой сплочённости.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525" y="2083175"/>
            <a:ext cx="322200" cy="28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5901" y="2382146"/>
            <a:ext cx="322200" cy="257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0300" y="3160494"/>
            <a:ext cx="322200" cy="257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Гуманитарная роль донских казаков в годы войны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Сопровождение и охрана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сопровождали продовольственные конвои и охраняли эвакуируемое мирное население, обеспечивая безопасность транспортировки и уменьшая потери среди гражданских.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Войсковые госпитали и санитарные сотни создавались на средства казачьих обществ, обеспечивая уход и лечение раненых в непосредственной близости от фронта.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беженцев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общины активно помогали беженцам с оккупированных территорий, вовлекая в помощь женщин и подростков из станиц для сохранения социальной стабильности.
</a:t>
            </a:r>
            <a:endParaRPr lang="en-US" sz="106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донских казаков с союзниками Антанты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операции и обмен опытом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активно сотрудничали с французскими и британскими советниками, участвуя в охране тыловых коммуникаций и обмене разведданными для повышения эффективности боевых действий.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и 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1916 году прошли совместные учения и визиты офицеров союзников в казачьи полки, а также курсы военно-технического обмена, укрепляя координацию и профессионализм казаков.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тысяч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казаков погибло, ранено или пропало без вести за годы войны, что серьёзно повлияло на население и хозяйственный потенциал региона.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Военно-исторического архива России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донских казаков составили более 24% от мобилизованных, вызвав сокращение мужского населения, рост числа сирот и ослабление производства в станицах.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войны для донского казачества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обострила социальные противоречия: воины требовали реформ, тогда как часть казачьей элиты стремилась сохранить привилегии, что вызвало напряжённость внутри общины.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мобилизация усилила политическую активность казаков, способствуя ускорению революционных настроений и критике существующего порядка внутри рядов казачества.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между различными слоями казачества стал одним из факторов, заложивших основу для революционных событий и внутреннего раскола в 1917 году.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в Гражданской войне: политический и социальный раскол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991725" y="2678899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 год: Февральская революция
</a:t>
            </a:r>
            <a:pPr algn="l" indent="0" marL="0">
              <a:lnSpc>
                <a:spcPct val="115000"/>
              </a:lnSpc>
              <a:buNone/>
            </a:pPr>
            <a:r>
              <a:rPr lang="en-US" sz="4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Вспышка политической активности среди казаков, формирование различных политических позиций и начало раскола в отношении к власти.
</a:t>
            </a:r>
            <a:endParaRPr lang="en-US" sz="896" dirty="0"/>
          </a:p>
        </p:txBody>
      </p:sp>
      <p:sp>
        <p:nvSpPr>
          <p:cNvPr id="12" name="Text 3"/>
          <p:cNvSpPr txBox="1"/>
          <p:nvPr/>
        </p:nvSpPr>
        <p:spPr>
          <a:xfrm>
            <a:off x="2921702" y="2672581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 год: Октябрьская революция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конфликта между сторонниками Белого движения и Советской власти внутри казачества, формирование первых вооружённых группировок.
</a:t>
            </a:r>
            <a:endParaRPr lang="en-US" sz="915" dirty="0"/>
          </a:p>
        </p:txBody>
      </p:sp>
      <p:sp>
        <p:nvSpPr>
          <p:cNvPr id="13" name="Text 4"/>
          <p:cNvSpPr txBox="1"/>
          <p:nvPr/>
        </p:nvSpPr>
        <p:spPr>
          <a:xfrm>
            <a:off x="4851674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 год: Формирование казачьих формирований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4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Донской армии и Красных казачьих полков, начались вооружённые столкновения и бои между казачьими фракциями.
</a:t>
            </a:r>
            <a:endParaRPr lang="en-US" sz="829" dirty="0"/>
          </a:p>
        </p:txBody>
      </p:sp>
      <p:sp>
        <p:nvSpPr>
          <p:cNvPr id="14" name="Text 5"/>
          <p:cNvSpPr txBox="1"/>
          <p:nvPr/>
        </p:nvSpPr>
        <p:spPr>
          <a:xfrm>
            <a:off x="6781649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раскола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Долговременное разделение казачьих семей и общин, усиление социального и политического разлада в регионе на годы вперёд.
</a:t>
            </a:r>
            <a:endParaRPr lang="en-US" sz="94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памяти о донских казаках в современной России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Мемориалы и памятники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Ростове-на-Дону, Новочеркасске и Волгодонске возведены памятники, посвящённые подвигу донских казаков, где проходят ежегодные мероприятия в честь их боевой службы.
</a:t>
            </a:r>
            <a:endParaRPr lang="en-US" sz="1105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Историко-музейные экспозиции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музеи и исторические выставки демонстрируют оружие, форму и личные вещи казаков, воспитывая у молодёжи чувство гордости и уважения к прошлому.
</a:t>
            </a:r>
            <a:endParaRPr lang="en-US" sz="110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Культурно-просветительские проекты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Документальные фильмы, публикации и реконструкции сражений, например в Вёшенской, способствуют сохранению традиций и популяризации героической истории донского казачества.
</a:t>
            </a:r>
            <a:endParaRPr lang="en-US" sz="103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0926" y="2015000"/>
            <a:ext cx="3640200" cy="2538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5125" y="2971500"/>
            <a:ext cx="39297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донских казаков стал символом мужества и самопожертвования, сохранив уникальные традиции и оказав значимое влияние на формирование патриотизма у молодого поколения России.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наследие донских казаков в контексте Первой мировой войны
</a:t>
            </a:r>
            <a:endParaRPr lang="en-US" sz="256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2026-05-11T12:21:58Z</dcterms:created>
  <dcterms:modified xsi:type="dcterms:W3CDTF">2026-05-11T12:21:58Z</dcterms:modified>
</cp:coreProperties>
</file>