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старинных книг: как страницы хранят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книги умеют рассказывать о прошлом без волшебства.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книга была настоящим сокровищем: её берегли, переписывали и передавали дальше. В ней жили сказки, молитвы, летописи и первые учебные тексты, а сегодня такие страницы можно увидеть в музеях и библиотеках.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книги жили много лет назад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Писец садился за стол и начинал работать очень осторожно. Он выводил буквы медленно, чтобы каждая строка получилась ровной и красивой. Иногда на одну книгу уходили недели, а то и месяцы — не работа, а настоящее терпение!
</a:t>
            </a:r>
            <a:endParaRPr lang="en-US" sz="914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за строкой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пергамент стоили дорого, поэтому ошибаться было обидно. Если буква выходила неровной, писец старался исправить её сразу. Рядом лежали перо, чернила и свеча, чтобы можно было писать даже в тёмный вечер.
</a:t>
            </a:r>
            <a:endParaRPr lang="en-US" sz="894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одной лишней кляксы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полутёмной комнате писец внимательно переписывал страницу за страницей. Перед ним лежала раскрытая книга, а рядом тихо горела свеча. Так появлялись новые книги, сделанные не машиной, а руками человека.
</a:t>
            </a:r>
            <a:endParaRPr lang="en-US" sz="89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при свете свечи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Писец и его терпеливая работа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часто делали из пергамента или бумаги ручной работы. Пергамент был гладким и прочным, потому что его изготавливали из кожи животных.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Чернила смешивали из сажи, красок и природных материалов. Поэтому текст мог выглядеть по-разному: где-то тёмным и густым, а где-то немного бледным.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старались сделать крепкими и красивыми. Их покрывали кожей или тканью, а иногда добавляли металлические застёжки, чтобы книга дольше не портилась.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делали старинные книги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печатного станка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книги переписывали от руки. Каждая страница создавалась долго, поэтому книги были редкими и очень дорогими.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печатный станок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 книги стало быстрее и удобнее. Буквы на страницах получались одинаковыми, а текст выглядел аккуратнее и ровнее.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1564 год — «Апостол»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одной из самых известных первых печатных книг стал «Апостол». Его связывают с Иваном Фёдоровым, и он стал важным событием в истории книги.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печатных книг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страницах часто можно заметить большие первые буквы, красные строки и узоры. В начале разделов помещали красивые буквицы, чтобы страница сразу выглядела нарядно.
</a:t>
            </a:r>
            <a:endParaRPr lang="en-US" sz="161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нередко располагался очень плотно, почти без привычных нам пробелов. Читать такие страницы было непросто, зато они выглядели торжественно, словно книга сама хотела произвести впечатление.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выглядела страница старой книги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былины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книгах жили герои, чудеса и смелые поступки. Эти истории читали и слушали снова и снова, потому что они легко запоминались и увлекали.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помогали хранить память о событиях прошлого. В них записывали важные дела, имена людей и то, что происходило в городах и княжествах.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старым книгам учились читать и писать. В них были правила, примеры и задания, а значит, книга могла быть и учителем, и помощником.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страницы рассказывали о праздниках, ремёслах, городах и повседневных делах. Из них можно узнать, как люди жили много лет назад и что им было важно.
</a:t>
            </a:r>
            <a:endParaRPr lang="en-US" sz="1459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рассказывали старинные книги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проходит путь через время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книга создаётся, хранится, стареет и получает новую жизнь благодаря заботе людей.
</a:t>
            </a:r>
            <a:endParaRPr lang="en-US" sz="12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книги не пережили долгие годы: их губили огонь, вода, пыль и частое чтение. Чем старше книга, тем больше следов жизни остаётся на её страницах.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со временем становится хрупкой, а переплёт может трескаться и распадаться. Поэтому даже маленький уцелевший листок старой книги уже считается ценным.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сохранившаяся книга помогает узнать, как люди жили в прошлом. По ней можно понять, что они читали, как писали и чему учились.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бережно охраняют в музеях и библиотеках. Ведь если их не спасать, важная часть памяти о прошлом может просто исчезнуть.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старые книги очень редкие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старинных книгах первая буква часто была особенно большой и нарядной. Её украшали цветами, завитками и яркими красками, чтобы начало страницы сразу притягивало взгляд и выглядело празднично.
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Буквица как украшение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полях оставались маленькие рисунки, заметки и даже смешные каракули. Эти следы похожи на тихий шёпот прошлого: кто-то читал книгу очень внимательно и решил оставить свой знак.
</a:t>
            </a:r>
            <a:endParaRPr lang="en-US" sz="780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Пометки на полях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узоры и тайные знаки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и библиотеках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книги ставят в особые хранилища, где за ними следят каждый день. Там поддерживают тишину, чистоту и подходящую температуру, чтобы страницы не портились и не желтели слишком быстро.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от света и сырости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и влага могут повредить бумагу и переплёт. Поэтому книги держат в закрытых витринах или на полках вдали от окон, где им спокойно и безопасно.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реставраторы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Реставраторы осторожно укрепляют ослабленные листы, склеивают разрывы и чинят переплёт. Они стараются сохранить как можно больше старого, чтобы книга не потеряла свой исторический вид.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для будущих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уход помогает книге жить долгие годы и оставаться полезной людям. Так она может и дальше рассказывать о прошлом, даже если ей уже очень-очень много лет.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берегут старинные книги сегодня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старая книга может рассказать о целой эпохе лучше любого длинного рассказа.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— именно тогда в России вышел знаменитый «Апостол», и по таким книгам можно увидеть язык, буквы и привычки своего времени.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первой датированной печатной книге в России — «Апостоле» Ивана Фёдорова (1564).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рукописные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помогали людям помнить важные события, имена правителей и жизнь городов. Рукописные сборники хранили молитвы, рассказы и полезные тексты, которые переписывали очень аккуратно.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издания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книги сделали чтение доступнее и заметно ускорили работу. Они сохранили древние слова, особый шрифт и оформление, по которым сегодня узнают эпоху и место их создания.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книги в русской культуре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шрифт: по буквам можно понять, к какому времени относится книга. Иногда старинное письмо кажется почти узорным, как будто буквы любят наряжаться.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изучают бумагу и переплёт. Толстая, неровная бумага и кожаная обложка подсказывают, как книгу делали и насколько бережно её собирали.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рассматривают рисунки, буквицы и украшения. Они помогают узнать, для чего книга была создана: для чтения, учёбы, молитвы или торжественного подарка.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ищут пометки на полях, кляксы и надписи. Такие мелочи часто рассказывают, кто держал книгу в руках и как она жила многие годы.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рассматривать старинную книгу внимательно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старинную книгу нужно чистыми руками и очень аккуратно. Её не сжимают, не мнут и не кладут рядом с едой или напитками, даже если очень хочется устроить перекус.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переворачивают медленно, без спешки и резких движений. Книга должна лежать ровно, чтобы переплёт не ломался, а листы не рвались по краям.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книга слишком хрупкая, лучше смотреть её вместе со взрослым или специалистом. Тогда старый том останется целым и сможет ещё долго радовать читателей.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обращаться с древней книгой бережно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старой книги можно заметить короткие записи, подчёркивания и даже маленькие рисунки. Они сделаны разными руками и в разное время. Такие следы помогают представить, как книгу читали раньше и что особенно привлекало внимание людей.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Пометки, которые пережили века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книге встречаются даты, старый штамп и заметки нескольких поколений. Тогда она становится похожей на семейный альбом, только без фотографий. По этим мелочам видно, что книга переходила от человека к человеку и бережно хранилась дома.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одной семейной книги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тайны хранят страницы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старые книги, чтобы понять, как менялся русский язык. По ним видно, какие слова были привычными, а какие со временем исчезли или стали звучать иначе.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шрифтам, орнаментам и рисункам исследователи узнают историю письма и книжного искусства. Иногда одна буквица рассказывает о времени не меньше, чем целая страница 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книга помогает проверить сведения о событиях, людях и обычаях прошлого. Для учёных она не просто книга, а настоящий исторический источник.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старинные книги нужны учёным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рукопись или печать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Старинную книгу создавали вручную или на печатном станке. У неё появлялись бумага, обложка, переплёт и следы времени, которые делают каждую книгу неповторимой.
</a:t>
            </a:r>
            <a:endParaRPr lang="en-US" sz="1337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чтение и хранение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читали дома, в монастыре, в библиотеке или передавали из поколения в поколение. Она старела, но сохраняла записи, пометки и свою особую историю.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два удобных способа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книга помогает быстро читать и носить с собой много текстов. А старинная книга остаётся живым памятником прошлого, который можно увидеть и даже почувствовать.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книга и электронная книга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музее старой книги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музейной витрине хорошо видны древние буквы, узоры и миниатюры. Мягкий свет помогает рассмотреть детали, а книга лежит спокойно, будто отдыхает после долгого пути.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часто показывают печати владельцев, лупу и небольшую подпись с пояснением. Так посетитель может внимательно изучить книгу и почувствовать себя маленьким исследователем прошлого.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книги дарят нам знания, красоту и память о людях прошлого. Они учат смотреть внимательно, беречь вещи и уважать историю — ведь в каждой книге живёт маленькое чудо времени.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умеют говорить с нами через время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2026-05-24T00:21:25Z</dcterms:created>
  <dcterms:modified xsi:type="dcterms:W3CDTF">2026-05-24T00:21:25Z</dcterms:modified>
</cp:coreProperties>
</file>