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«Das Porträt eines Belarussen»: язык, культура, идентичность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идентичность через язык, память, традиции и современную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— страна в центре восточноевропейского культурного перекрёстка. Здесь сосуществуют разные исторические влияния, двуязычие и сильная связь с традицией. Именно поэтому образ белоруса удобно рассматривать через язык, повседневность и сравнение культурных признаков.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пространство, где встречаются языки и культуры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белорусской идентичности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Литовское и Речь Посполитая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складывались письменная традиция, правовые нормы и культурные контакты. Белорусские земли развивались на пересечении славянских, балтийских и европейских влияний.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память о войне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1941–1945 годов стала центральным событием коллективной памяти. Она глубоко повлияла на представления о стойкости, утрате и уважении к прошлому.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восточнославянские племена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основа будущего народа формировалась в среде кривичей, дреговичей и радимичей. Их наследие стало важной частью региональной культурной преемственности.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и СССР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рамки изменили язык, образование и общественную жизнь. Одновременно усилилось ощущение исторической непрерывности и необходимости сохранять собственную культурную особенность.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народные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орнамент, вышиванка, васильки, зубр и берёза создают узнаваемый образ страны. Эти символы соединяют природу, ремесло и представление о национальном характере.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Хлеб-соль и городские пейзажи Минска помогают показать связь традиции и современности. Такой визуальный ряд делает проект наглядным и культурно многослойным.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символы Беларуси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проекта и культурологическим наблюдениям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образ белоруса складывается из нескольких устойчивых признаков и не сводится к одному качеству.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идентичность строится на сочетании двуязычия, семейных норм, практичности и связи с природой.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образа белоруса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и русский языки используются в семье, школе, медиа и официальной среде. Такое сосуществование формирует особую языковую ситуацию, в которой повседневная привычка и культурная символика тесно связаны.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и двуязычие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важен не только как средство общения, но и как знак преемственности. Через него передаются литература, историческая память и представление о национальной самобытности.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проекта особенно значимы понятия Muttersprache, Zweisprachigkeit, kulturelles Gedächtnis, Tradition и Eigenart. Они помогают точно описать, как язык поддерживает идентичность в немецкоязычном контексте.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язык живёт не изолированно: он поддерживается привычками, институтами и культурной средой.
</a:t>
            </a:r>
            <a:endParaRPr lang="en-US" sz="124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проекта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формируется через несколько взаимосвязанных каналов, а не только через официальный статус языка.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элемент культурной идентичности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повседневная культура часто строится вокруг устойчивого ритма: дом, работа, учёба и семейные дела задают привычный порядок. Эта организованность воспринимается как признак надёжности и внутренней собранности.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и семейные ценности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в общении сочетается с уважением к старшим и готовностью помочь близким. Важна не демонстративность, а спокойная ответственность и умение сохранять достоинство в обычных ситуациях.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 остаются важным источником поддержки и передачи опыта. Через совместные праздники, поездки, дачные занятия и бытовые традиции закрепляется чувство принадлежности к своему кругу.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проекте такие наблюдения удобно описывать через понятие Alltagskultur. Оно помогает показать, что национальный характер проявляется прежде всего в повседневных привычках, а не только в крупных событиях.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календарные праздники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Купалье соединяет природные мотивы, огонь и воду, создавая яркий летний образ. Девушки пускают венки по воде, зажигают свечи и собираются в кругу односельчан. Визуально это очень выразительная сцена для школьной презентации.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Купалье: свет, вода и венки
</a:t>
            </a:r>
            <a:endParaRPr lang="en-US" sz="1592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Колядные песни и зимняя обрядность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Колядные традиции напоминают о связи между семьёй, домом и общинной памятью. Песни, костюмы и обход домов создают атмосферу зимнего праздника, где особенно заметны тепло, гостеприимство и уважение к ритуалу. Это сильный образ для иллюстрации.
</a:t>
            </a:r>
            <a:endParaRPr lang="en-US" sz="1072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хлеб-соль и ремёсла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ремёсла и праздничная символика показывают культуру через предметы и детали. Орнамент на ткани, хлеб-соль на столе, костюмы и народные украшения делают традицию видимой. Такие элементы помогают связать историю, эстетику и повседневную жизнь.
</a:t>
            </a:r>
            <a:endParaRPr lang="en-US" sz="10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школьного проекта «Портрет белоруса»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исследования: от личных наблюдений и семейной памяти к культурному выводу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Полесье, Гродненщина, Витебщина, Могилёвщина и Минск формируют разные повседневные уклады: где-то заметнее сельская традиция, где-то — ритм крупного города и приграничные культурные контакты.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внутри страны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речь, кухня, архитектурный облик и способы проведения досуга, поэтому региональная принадлежность влияет на самоощущение человека не меньше, чем общенациональные символы и историческая память.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белорусский портрет рассматривается не как единый шаблон, а как набор локальных вариантов идентичности, в которых общая основа сочетается с местной спецификой.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превосходство, а различие социальных условий, в которых формируется повседневный опыт жителей столицы и областей.
</a:t>
            </a:r>
            <a:endParaRPr lang="en-US" sz="109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проекта по теме региональных различий в Беларуси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концентрирует ресурсы и современную инфраструктуру, тогда как регионы сильнее сохраняют локальные традиции и связь с природной средой.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и регионы: сравнение образа жизни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как источник национального образа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Янка Купала и Якуб Колас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тексты связывают человека с землёй, трудом и достоинством, показывая белорусскую идентичность через уважение к родной речи, природе и моральной устойчивости.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 Быков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Быкова сосредоточена на нравственном выборе в экстремальных обстоятельствах и помогает увидеть в белорусе человека внутренней ответственности, а не внешней громкости.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Алесь Адамович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Адамовича раскрывают тему исторической памяти и коллективной травмы, подчёркивая, что прошлое страны остаётся частью современного самосознания.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сцена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 визуальная культура дополняют литературный образ, соединяя народные мотивы с современным художественным языком и делая идентичность более многослойной.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крепость, Мирский и Несвижский замки, Троицкое предместье показывают разные исторические слои страны: оборону, княжеское наследие, городскую культуру и преемственность архитектурных форм.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войны превращают пространство в носителя памяти: человек воспринимает историю не только через даты, но и через места, которые сохраняют опыт поколений и формируют национальный образ.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пространства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2045589"/>
            <a:ext cx="4164900" cy="12921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проекта и культурологических наблюдений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признаки культуры на трёх историко-социальных уровнях.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культура развивается через преемственность: новые формы не отменяют старые, а накладываются на них и переосмысливают их в современной среде.
</a:t>
            </a:r>
            <a:endParaRPr lang="en-US" sz="103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маркеров Беларуси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память о войне присутствует одновременно в школе, семье и городском пространстве, а не только в официальных торжественных датах.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о памяти Второй мировой войны в Беларуси
</a:t>
            </a:r>
            <a:endParaRPr lang="en-US" sz="90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остаётся центральной для национального самосознания Беларуси, потому что соединяет личные рассказы, публичную память и исторический опыт страны.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культурной идентичности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молодых белорусов образование стало ключом к социальной мобильности: важны не только школьные успехи, но и владение иностранными языками, цифровыми навыками и умение учиться всю жизнь.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сфера всё чаще связана с современными профессиями, ИТ, сферой услуг и проектной работой, поэтому ценятся гибкость, ответственность и способность быстро адаптироваться к новым требованиям.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открытости миру сохраняется связь с местом, семьёй и родной средой; в немецком языке это хорошо описывается понятиями Bildung, Beruf, Mobilität und interkulturelle Kompetenz.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белорус: образование, труд, мобильность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истории к национальному портрету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исследования в школьном проекте: от индивидуального опыта к культурному обобщению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идентичность строится на сочетании памяти и двуязычия: язык здесь не только средство общения, но и важный знак культурной преемственности и принадлежности.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белоруса нельзя свести к одному стереотипу, потому что на него влияют поколение, регион, семейная история, место жизни и личный опыт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 Беларуси не противопоставлена современности: она переходит в новые формы быта, образования, культуры и общественной коммуникации, сохраняя узнаваемую основу.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национальный портрет складывается из множества голосов — личных историй, символов, исторических событий и повседневных практик XX–XXI веков.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проекта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 между памятью и современностью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показывает белоруса как человека, в котором сочетаются историческая память, семейная ответственность, языковая гибкость и готовность жить в современном мире, не теряя культурной основы.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2026-05-20T21:18:29Z</dcterms:created>
  <dcterms:modified xsi:type="dcterms:W3CDTF">2026-05-20T21:18:29Z</dcterms:modified>
</cp:coreProperties>
</file>