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имена существительные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почему эти слова не изменяются и как их употреблять правильно.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несклоняемые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постоянно встречаются в речи, учебных текстах и названиях. Чтобы писать без ошибок, нужно уметь узнавать их, определять род и выбирать правильную форму рядом с другими словами.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несклоняемых существительных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таких слов — неизменяемая форма: в речи они выглядят одинаково в любом падеже, без привычных окончаний.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определяется не по слову, а по предлогу, вопросу и смыслу предложения: в кафе, из кафе, к кафе.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не меняется, а падеж всё же можно установить по связи слов, перед нами несклоняемое существительное.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объединяются по происхождению и значению, но сохраняют одну и ту же форму.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несклоняемых существительных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группах слово обычно не изменяется по падежам, но остаётся удобным для точного называния предметов, мест и лиц.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«Несклоняемые имена существительные»; примеры из школьной лексики
</a:t>
            </a:r>
            <a:endParaRPr lang="en-US" sz="6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слова, которые мы слышим каждый день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легко услышать: «Пойдём в кафе после уроков» или «Нужно сдать меню в проекте». Такие слова звучат привычно, хотя пришли из других языков и сохранили свою форму без изменения по падежам.
</a:t>
            </a:r>
            <a:endParaRPr lang="en-US" sz="9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и объявлениях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новостях часто встречаются слова такси, интервью, жюри, шоссе. Они помогают быстро и точно назвать нужный предмет или явление, поэтому их особенно важно писать без ошибок и не пытаться изменять по образцу обычных слов.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записать: «ароматный кофе», «новое пальто», «интересное кино». Эти слова знакомы почти каждому, но именно они часто становятся ловушкой: форма остаётся той же, а грамматическая связь строится по смыслу.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встречаются там, где мы говорим о повседневных вещах и школьных заданиях.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несклоняемые существительные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бытовые и учебные темы: именно они дают больше всего знакомых примеров для распознавания и запоминания.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школьной лексики из темы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у неизменяемого слова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предлог и задайте вопрос к слову: именно они подскажут падеж, даже если окончание не меняется.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соседние слова в словосочетании: в кафе, из кафе, к кафе — разные падежные значения, но одна форма слова.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понять роль слова в предложении, поэтому важно смотреть не только на само существительное, но и на контекст.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слово несклоняемое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 форме слова и его признакам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 с несклоняемыми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 виду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кажется необычным, но на деле оно изменяется по падежам. Важно не доверять только внешнему виду и проверять формы в речи.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слова появляются разные окончания, оно не относится к несклоняемым. Именно это отличает такие примеры от слов, которые сохраняют одну форму.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состоят из нескольких частей, например кафе-бар. У них может быть своя грамматическая особенность, поэтому их нужно рассматривать отдельно.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поставить слово в разные фразы и посмотреть, меняется ли оно. Такой приём помогает избежать ошибки и не спутать разные типы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и имена собственные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географические названия и фамилии тоже не изменяются: Сочи, Токио, Чили, Гюго, Дюма. Их падеж узнаётся по предлогу и окружающим словам, например: в Сочи, из Сочи, о Сочи.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часто встречаются в новостях, на уроках географии и в школьных сообщениях. Поэтому важно не пытаться добавлять к ним окончания, а внимательно смотреть на контекст и связь слов в предложении.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форма несклоняемого слова остаётся одной и той же, а падежное значение создают предлоги и контекст.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разные падежи в предложении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 меняет форму, но в речи легко различаются разные падежные значения.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 материалам темы «Несклоняемые имена существительные».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несклоняемых существительных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несклоняемых существительных нельзя определить по окончанию, потому что слово не изменяется. Его обычно запоминают, а при сомнениях проверяют по словарю или по образцу согласования в предложении.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важен для правильного употребления словосочетаний: говорят вкусное какао, новое пальто, вежливая мадам. Прилагательное и сказуемое должны совпадать с существительным по роду и числу.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 определён неверно, возникает ошибка в речи и на письме: например, горячий кофе вместо горячее кофе. Поэтому для таких слов особенно полезно тренировать внимание к контексту.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собраны примеры из школьной лексики, которые часто встречаются в упражнениях, текстах и устной речи.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род бывает у несклоняемых слов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представлен чаще, потому что многие несклоняемые слова называют предметы и явления, которые относятся именно к нему.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учебной лексики по теме «Несклоняемые имена существительные». Данные для иллюстрации: кофе, шимпанзе, маэстро; пальто, какао, меню, кино; мадам, мисс, леди.
</a:t>
            </a:r>
            <a:endParaRPr lang="en-US" sz="6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несклоняемыми существительными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ставят в форме, которая соответствует роду слова: вкусное какао, новое пальто, интересное кино. Так фраза звучит грамотно и естественно.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несклоняемое существительное подлежащее, глагол в прошедшем времени тоже согласуется с ним: мадам улыбнулась, кино понравилось. Форма зависит от рода и числа.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род определяют наугад: говорят вкусный какао или новый пальто. Чтобы не ошибиться, нужно сначала установить род слова.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задавать вопрос: какое это слово по роду? После этого легко подобрать нужную форму прилагательного или сказуемого и избежать неточности.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слова в теме еды и напитков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какао, кофе, желе, суфле, меню и эскимо часто встречаются в кулинарных текстах, школьных столовых и повседневных разговорах, поэтому их удобно запоминать на знакомых примерах.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слов одна и та же форма помогает быстро узнать их в предложении. Род и смысл уточняются по словарю, а также по словам, которые стоят рядом.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согласования в предложении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правильно ли подобраны прилагательное или сказуемое к несклоняемому существительному.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попытка изменить несклоняемое слово по падежам. Так появляются неправильные формы вроде нет пальта вместо нет пальто, хотя слово сохраняет одну и ту же форму.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родом. Если его определяют неверно, возникают сочетания вроде горячий кофе или новый пальто, хотя правильно: горячее кофе, новое пальто.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причина ошибок — невнимание к контексту. Чтобы написать верно, нужно определить форму по предлогу, вопросу и роли слова в предложении, а не только по внешнему виду.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— смешение несклоняемых слов со словами обычного склонения. Ученик ориентируется на привычное окончание, но забывает проверить, меняется ли слово в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удобно повторять в парах и небольших предложениях: они часто встречаются в учебных заданиях и повседневной речи.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слова для запоминания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охватывает разные группы несклоняемых слов и помогает быстрее распознавать тему в тексте.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«Несклоняемые имена существительные». Рейтинг составлен для наглядности на основе частотности употребления в школьной лексике.
</a:t>
            </a:r>
            <a:endParaRPr lang="en-US" sz="6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группу слова, его род и удобный пример употребления в 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по частым примерам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показывает, что для таких слов особенно важно запоминать род и способ согласования, а не пытаться изменять форму.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«Несклоняемые имена существительные», учебные примеры.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несклоняемых существительных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существительные не меняют формы по падежам, поэтому их значение в предложении помогают определить предлоги и контекст. Чтобы говорить и писать правильно, нужно знать род таких слов и согласовывать с ними другие слова.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2026-05-23T09:33:34Z</dcterms:created>
  <dcterms:modified xsi:type="dcterms:W3CDTF">2026-05-23T09:33:34Z</dcterms:modified>
</cp:coreProperties>
</file>