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«Ты запой мне ту песню, что прежде…»: урок по стихотворению Сергея Есенина
</a:t>
            </a:r>
            <a:pPr algn="l" indent="0" marL="0">
              <a:lnSpc>
                <a:spcPct val="90000"/>
              </a:lnSpc>
              <a:buNone/>
            </a:pPr>
            <a:r>
              <a:rPr lang="en-US" sz="1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разговор о памяти и любви: народная песня возвращает тепло и светлую грусть.
</a:t>
            </a:r>
            <a:endParaRPr lang="en-US" sz="1673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Александрович Есенин родился в 1895 году в селе Константиново Рязанской губернии и умер в 1925 году. Он вырос в деревенской среде, поэтому в стихах так много природы, народной речи и близких детям образов.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поэт русской природы и народной песни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удобно для школьного разбора: основные смыслы легко собрать вокруг памяти и чувства.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логика школьного анализа (конкретные проценты в тексте не приводятся).
</a:t>
            </a:r>
            <a:endParaRPr lang="en-US" sz="79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просит снова спеть знакомую песню. В этой просьбе слышно желание вернуться в прошлое и пережить дорогие чувства, связанные с людьми и временем.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Звук, который возвращает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13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стихотворении важна не только как мелодия. Знакомые слова и напев вызывают в душе героя прежние переживания, как будто прошлое снова становится рядом и снова можно почувствовать его сердцем.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домашность воспоминаний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заметно, как память звучит мягко. Её легко представить: вечерняя деревня, тёплый свет в окне, старый дом или осенний пейзаж. От этого грусть становится светлой.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образ памяти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говорит лирический герой — человек, через чьи мысли и чувства читатель узнаёт настроение. Он не ведёт длинный рассказ: обращение короткое, но очень искреннее.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здесь не событие, а внутреннее состояние. Герой помнит прошлое и бережно дорожит им — поэтому его просьба звучит как разговор о самом дорогом.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спокойная и доверительная. В ней слышится ожидание и тихая печаль, словно он разговаривает с близким человеком и боится нарушить эту хрупкую тишину.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стихотворении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117" y="1394038"/>
            <a:ext cx="4063767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герою «возвращается» знакомая песня, память объединяет и сердце, и дорогу времени: грусть остаётся тихой и бережной.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разбор текста (по смысловым связям в стихотворении).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работают вместе: память о прошлом соединяет песню, чувства и тихое ожидание.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 и их смысл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распределение по смысловым доминантам стихотворения (ориентировочная схема, точных чисел в тексте нет).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связаны: песня служит «мостом» к прошлому, а родной мир делает воспоминание более живым и личным.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«сильный» узел смысла — память: она приводит в движение остальные образы и определяет светлую грусть.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тихая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обращается к собеседнику и словно ждёт ответа. Настроение осторожное: в нём уже есть грусть, но она пока мягкая и сдержанная.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воспоминание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песня включает прошлое. Сцены из жизни не описываются подробно, но чувство становится теплее — будто память согревает сердце.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грусти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приходит вместе с тоской. Возникает ощущение, что время уходит, и разлука ощущается глубже, хотя слова звучат спокойно.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спокойная сосредоточенность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грусть становится тише и спокойнее. Стихотворение не требует резкого вывода: остаётся бережная память и тихое размышление.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идёт не через события, а через смену внутреннего состояния.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чувства в стихотворении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738" y="1291100"/>
            <a:ext cx="225675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как разговор: герой обращается к собеседнику напрямую. Из-за этого стихотворение кажется живым и очень личным — будто мы слышим не выдуманную речь, а искреннее чувство.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стихам звучать как песня. Они создают ритм и усиливают ключевые моменты, поэтому строки легче запомнить и возвращаться к ним при чтении вслух.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напевность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выразительные «точные» слова, чтобы показать настроение: мягкость, тишину, осень, вечер. Образность делает чувства видимыми — читатель словно тоже находится рядом с героем.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образность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плавная и задушевная, как у народной песни. Благодаря этому текст воспринимается легко: даже без сложных объяснений становится понятно, что грусть светлая и доброжелательная.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поэзии Есенина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осень и тихая печаль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сразу рисует золотую осень: листья словно замедляют шаг времени. В такой картине легко почувствовать спокойную грусть — не тревогу, а мягкое расставание с привычным. Есенин показывает природу так, будто она «говорит» человеческими переживаниями.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в окне и домашнее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сгущаются сумерки, появляется тёплый свет в окне. Он напоминает о доме, о том, к чему хочется вернуться мыслями. На фоне вечерней тишины воспоминания звучат бережно, будто их не торопят, а внимательно слушают.
</a:t>
            </a:r>
            <a:endParaRPr lang="en-US" sz="992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поле и деревенское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тянется дальше, поле остаётся просторным, а деревенская улица кажется негромкой и понятной. Это движение без спешки подчеркивает, как время уходит и меняет всё вокруг. В такой среде чувства становятся спокойнее: память сохраняет, а не разрушает.
</a:t>
            </a:r>
            <a:endParaRPr lang="en-US" sz="8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смысловой динамике текста; условные значения, 2026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настроение сдержанное: герой просит и ждёт отклика. Далее чувство становится теплее, а к середине заметнее появляется грусть.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плавное развитие: переходы мягкие, без резких скачков. Пик переживания приходится на момент усиления грусти, затем наступает тишина.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 частям стихотворения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звучит напевно, потому что в нём много плавных связок между строками. Ритм поддерживает спокойное обращение, а значит, текст легко читать вслух и хочется «пропеть».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повторяющиеся интонации: они возвращают слушателя к главной мысли и создают ощущение знакомой песни. Повтор делает строки цепкими и помогает помнить их после урока.
</a:t>
            </a:r>
            <a:endParaRPr lang="en-US" sz="1069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берёт приёмы народного пения: простоту, задушевность и протяжность звучания. Благодаря этому речь становится естественной, а чувство — близким и узнаваемым каждому читателю.
</a:t>
            </a:r>
            <a:endParaRPr lang="en-US" sz="1096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 и народная интонация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501" y="1808050"/>
            <a:ext cx="2405899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тексту и его художественным приёмам; 2026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особенности текста помогают школьникам без лишних объяснений уловить смысл и настроение.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рождается из сочетания простого языка, наглядных образов и повторов: они помогают услышать настроение ещё до глубокого анализа.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пятиклассникам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народная интонация: речь мягкая, задушевная и словно обращена «по-домашнему». Есенин не усложняет фразы — поэтому текст воспринимается как живое человеческое признание.
</a:t>
            </a:r>
            <a:endParaRPr lang="en-US" sz="1132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речи напоминает ход народной песни, где важны протяжность и спокойная выразительность. Такая манера помогает передать не событие, а внутреннее состояние — тихое ожидание и грустное тепло.
</a:t>
            </a:r>
            <a:endParaRPr lang="en-US" sz="1195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звучание работает как в припеве: возвращает к главной просьбе и поддерживает напевность. За счёт этого стихотворение легко запоминается и ощущается музыкальным, даже когда читаешь глазами.
</a:t>
            </a:r>
            <a:endParaRPr lang="en-US" sz="1138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традиция здесь выступает не украшением, а способом говорить о чувствах. Поэтому простота сочетается с глубиной: читатель узнаёт переживание и понимает его без лишних пояснений.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песенной традицией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выразительным средствам текста; 2026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образы и повторы: именно они создают цельное впечатление и помогают почувствовать настроение. Остальные признаки поддерживают напевность и эмоциональную окраску.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ведущую роль образности и повторов. Звукопись и народная интонация делают текст «певучим», а эмоциональная лексика — тёплой и грустной одновременно.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особенности стихотворения самые заметные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4100" y="3291930"/>
            <a:ext cx="147525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запоминается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ритмично и плавно: в нём легко уловить интонацию, как у народной песни. Поэтому после первого чтения строки продолжают звучать «в голове».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не громкое событие, а сердечное состояние: память, тепло и светлая печаль. Такие эмоции легко узнаются, поэтому стихотворение цепляет с первого знакомства.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Короткая, но цельная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сжато по сюжету, но насыщено образами: песня, дорога, вечер, родная земля. Эта связка создаёт целостность, которая удерживается в памяти надолго.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стихотворение Есенина часто читают вслух на уроках литературы и используют в литературных композициях. Его легко включить в выступление: оно звучит напевно и хорошо передаёт «тихую печаль».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также связывают с музыкой и атмосферой русской природы. Для оформления обычно берут портрет поэта, осенний пейзаж, старую тетрадь или спокойную деревенскую улицу — чтобы настроение совпадало с содержанием.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 школьной и культурной жизни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1206" y="1394038"/>
            <a:ext cx="3801588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строится на трёх опорах: кто говорит, о чём просит и что «держит» сердце. Итог — песня становится хранилищем чувств и памяти.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стихотворения; 2026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восстановить смысл стихотворения и ключевые опорные ответы перед чтением на уроке.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разбор для запоминания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песня хранит память о прошлом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Есенина показывает, что песня связана с памятью, сердечными чувствами и родным миром человека. Поэзия помогает бережно сохранить прошлое, возвращая самые дорогие переживания.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2026-05-12T21:43:16Z</dcterms:created>
  <dcterms:modified xsi:type="dcterms:W3CDTF">2026-05-12T21:43:16Z</dcterms:modified>
</cp:coreProperties>
</file>