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0875" y="775275"/>
            <a:ext cx="6589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Полностью расшифрованные геномы: что показывает ДНК разных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раскрывает строение жизни от бактерий до 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геномика стала точной и массовой наукой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генома человека, развитие быстрого секвенирования и появление баз данных NCBI и Ensembl сделали сравнение ДНК разных организмов быстрым, доступным и воспроизводимым.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Прокариотический геном: компактность и высокая плотность генов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644700" y="1421050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хромосома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бактерий геном представлен одной кольцевой хромосомой, а его размер обычно составляет от 0,5 до 10 млн пар оснований, что делает ДНК очень компактной.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4700" y="2592853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промежутков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у прокариот расположены плотнее, чем у эукариот: между ними мало некодирующих участков, интроны встречаются редко, а последовательность используется почти без «пустот».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4700" y="3764671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E. coli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Escherichia coli геном составляет около 4,6 млн пар оснований и содержит примерно 4300 белок-кодирующих генов, что хорошо отражает эффективность бактериальной организации.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Бактериальные геномы по-разному отражают образ жизни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Mycobacterium tuberculosis содержит около 4,4 млн пар оснований и примерно 4000 генов. В нём особенно важны участки, связанные с патогенностью, обменом веществ и устойчивостью к стрессу в организме хозяина.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Возбудитель туберкулёза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Helicobacter pylori геном значительно меньше — около 1,7 млн пар оснований. Такая компактность связана с приспособлением к жизни в кислой среде желудка и с узкой экологической нишей бактерии.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желудку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хорошо изученные организмы различаются по размеру генома в десятки и сотни раз.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генома не определяет сложность организма напрямую: важнее его организация, регуляция и доля некодирующих участков.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геномов у модельных организмов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12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по полностью расшифрованным геномам модельных организмов
</a:t>
            </a:r>
            <a:endParaRPr lang="en-US" sz="9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942445"/>
            <a:ext cx="4775700" cy="152401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размеры геномов, число генов и их организация у бактерии, грибов, насекомого, растения и человека.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генов растёт не пропорционально размеру ДНК; у эукариот особенно велика доля некодирующих последовательностей.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характеристик полностью расшифрованных геномов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по референсным геномам и модельным организмам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результат стал ориентиром для последующих проектов и показал, что клеточные процессы дрожжей во многом сопоставимы с процессами у человека.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1996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годом был завершён первый полностью расшифрованный эукариотический геном дрожжей Saccharomyces cerevisiae.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проекта по секвенированию Saccharomyces cerevisiae
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42442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дрозофилы и значение модельного организма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проект
</a:t>
            </a:r>
            <a:pPr algn="l" indent="0" marL="0">
              <a:lnSpc>
                <a:spcPct val="115000"/>
              </a:lnSpc>
              <a:buNone/>
            </a:pPr>
            <a:r>
              <a:rPr lang="en-US" sz="4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Drosophila melanogaster геном составляет около 180 млн пар оснований и содержит примерно 14 000 генов. Это сделало вид одним из ключевых объектов геномных исследований.
</a:t>
            </a:r>
            <a:endParaRPr lang="en-US" sz="1088" dirty="0"/>
          </a:p>
        </p:txBody>
      </p:sp>
      <p:sp>
        <p:nvSpPr>
          <p:cNvPr id="9" name="Text 2"/>
          <p:cNvSpPr txBox="1"/>
          <p:nvPr/>
        </p:nvSpPr>
        <p:spPr>
          <a:xfrm>
            <a:off x="5158475" y="3066918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дрозофилы и простые схемы сигнальных путей позволяют связывать молекулярные механизмы с признаками организма, что особенно полезно в школьной и университетской биологии.
</a:t>
            </a:r>
            <a:endParaRPr lang="en-US" sz="1077" dirty="0"/>
          </a:p>
        </p:txBody>
      </p:sp>
      <p:sp>
        <p:nvSpPr>
          <p:cNvPr id="10" name="Text 3"/>
          <p:cNvSpPr txBox="1"/>
          <p:nvPr/>
        </p:nvSpPr>
        <p:spPr>
          <a:xfrm>
            <a:off x="784500" y="3408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сходство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 процентов генов человека имеют родственные версии у дрозофилы, поэтому на ней удобно изучать наследственность, развитие организма и работу фундаментальных генетических путей.
</a:t>
            </a:r>
            <a:endParaRPr lang="en-US" sz="1077" dirty="0"/>
          </a:p>
        </p:txBody>
      </p:sp>
      <p:sp>
        <p:nvSpPr>
          <p:cNvPr id="11" name="Text 4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усложнения генома возрастает доля повторов, длинных регуляторных участков и некодирующей ДНК.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используют ДНК экономнее, тогда как у эукариот основное пространство генома занято не белок-кодирующими последовательностями.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генов у прокариот и эукариот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4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данные по референсным геномам E. coli, дрожжей и человека
</a:t>
            </a:r>
            <a:endParaRPr lang="en-US" sz="96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418" y="2621013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131" y="24501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2131" y="1386875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2369" y="3512651"/>
            <a:ext cx="197925" cy="226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Arabidopsis thaliana как модельный организм в генетике растений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42625" y="2491986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удалось выяснить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арабидопсиса помог исследовать гены фотосинтеза, цветения, реакции на стресс и устойчивости к засухе. Благодаря этому он стал эталоном для растительной геномики.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842625" y="14229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и число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Arabidopsis thaliana геном около 135 млн пар оснований и примерно 27 000 генов. Это больше, чем у человека, поэтому вид удобен для изучения сложности растительного генома.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42650" y="3549575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изучают в школе
</a:t>
            </a:r>
            <a:pPr algn="l" indent="0" marL="0">
              <a:lnSpc>
                <a:spcPct val="115000"/>
              </a:lnSpc>
              <a:buNone/>
            </a:pPr>
            <a:r>
              <a:rPr lang="en-US" sz="58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быстро растёт, легко изучается в лаборатории и хорошо подходит для демонстрации основных генетических закономерностей, поэтому его часто используют в учебных курсах биологии.
</a:t>
            </a:r>
            <a:endParaRPr lang="en-US" sz="1460" dirty="0"/>
          </a:p>
        </p:txBody>
      </p:sp>
      <p:sp>
        <p:nvSpPr>
          <p:cNvPr id="16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от выделения ДНК до проверки качества итоговой сборки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получают полностью собранный геном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находят после сборки генома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Кодирующие участки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сборки находят открытые рамки считывания и белок-кодирующие гены, чтобы понять, какие белки способен синтезировать организм и какие клеточные функции связаны с этими последовательностями.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определяют экзоны, интроны и промоторы: это позволяет увидеть, как организован ген и где именно начинается его считывание, а также какие участки регулируют активность.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Некодирующие РНК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белковых генов, в геноме выявляют гены рРНК, тРНК и микроРНК. Они участвуют в синтезе белка, регуляции работы генов и поддержании точности клеточных процессов.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многих участков уточняют через сравнение с известными последовательностями в базах данных и последующие эксперименты. Так аннотация становится не просто описанием, а рабочим инструментом биологии.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сходной функции отдельных генов организация ДНК у этих групп устроена по-разному и отражает разные стратегии хранения и использования наследственной информации.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Прокариотический геном экономичен и плотен, а эукариотический выигрывает за счёт сложности регуляции, но содержит больше некодирующей ДНК и повторов.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 геномов прокариот и эукариот
</a:t>
            </a:r>
            <a:endParaRPr lang="en-US" sz="2249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данным общей геномики; обобщение учебных примеров Escherichia coli и человека
</a:t>
            </a:r>
            <a:endParaRPr lang="en-US" sz="72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5" y="2975096"/>
            <a:ext cx="8561700" cy="21655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человека как пример сложности эукариот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генома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человека включает около 3,2 млрд пар оснований и примерно 20 000 белок-кодирующих генов. Огромный объём ДНК сам по себе не означает большее число генов или более простой анализ.
</a:t>
            </a:r>
            <a:endParaRPr lang="en-US" sz="867" dirty="0"/>
          </a:p>
        </p:txBody>
      </p:sp>
      <p:sp>
        <p:nvSpPr>
          <p:cNvPr id="11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кодирующая доля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Белок-кодирующие последовательности составляют менее 2 процентов всей ДНК. Остальная часть включает регуляторные области, повторы и другие некодирующие участки, важные для работы клеток и развития организма.
</a:t>
            </a:r>
            <a:endParaRPr lang="en-US" sz="884" dirty="0"/>
          </a:p>
        </p:txBody>
      </p:sp>
      <p:sp>
        <p:nvSpPr>
          <p:cNvPr id="12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организация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ген может содержать экзоны и интроны, а его активность зависит от удалённых регуляторных участков. Поэтому изучение человеческого генома требует не только чтения последовательности, но и понимания её контекста.
</a:t>
            </a:r>
            <a:endParaRPr lang="en-US" sz="88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326850"/>
            <a:ext cx="5226300" cy="288215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2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геномов бактерии, дрожжей, растения и человека
</a:t>
            </a:r>
            <a:endParaRPr lang="en-US" sz="2231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размер генома не растёт прямо пропорционально числу генов и не определяет биологическую сложность организма.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геном намного больше, чем у бактерий и дрожжей, но число белок-кодирующих генов сопоставимо с другими эукариотами и не превосходит арабидопсис.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70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полностью расшифрованным геномам бактерии, дрожжей, арабидопсиса и человека
</a:t>
            </a:r>
            <a:endParaRPr lang="en-US" sz="703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выводы из сравнения геномов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последовательности генов у разных организмов указывают на древнее общее происхождение и на то, что многие базовые клеточные механизмы сохранялись в ходе эволюции.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58475" y="19071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гены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геномика различает ортологи и паралоги, что помогает понять, какие гены унаследованы от общего предка, а какие возникли после удвоения и последующего расхождения.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геномами возникают из-за дупликаций, мутаций, утрат участков и перестроек хромосом. Именно эти изменения постепенно создают новые признаки и новые пути регуляции.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58475" y="38080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меняющиеся участки
</a:t>
            </a:r>
            <a:pPr algn="l" indent="0" marL="0">
              <a:lnSpc>
                <a:spcPct val="100000"/>
              </a:lnSpc>
              <a:buNone/>
            </a:pPr>
            <a:r>
              <a:rPr lang="en-US" sz="4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области генома эволюционируют особенно быстро в отдельных линиях. Их изучение позволяет выделять признаки, связанные с приспособлением к среде, специализацией тканей и различиями между видами.
</a:t>
            </a:r>
            <a:endParaRPr lang="en-US" sz="1072" dirty="0"/>
          </a:p>
        </p:txBody>
      </p:sp>
      <p:sp>
        <p:nvSpPr>
          <p:cNvPr id="11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9686" y="1282675"/>
            <a:ext cx="2490029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748" y="1282675"/>
            <a:ext cx="2490029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медицинской генетике расшифрованный геном помогает искать мутации, связанные с наследственными заболеваниями. Иногда одна изменённая буква ДНК объясняет тяжёлые симптомы и позволяет точнее выбрать обследование и лечение.
</a:t>
            </a:r>
            <a:endParaRPr lang="en-US" sz="616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Диагноз по одной замене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вспышек возбудителей сравнение полных геномов показывает, как связаны между собой отдельные случаи заражения. По этим данным эпидемиологи восстанавливают путь распространения инфекции и источник распространения.
</a:t>
            </a:r>
            <a:endParaRPr lang="en-US" sz="616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инфекции по геному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биотехнологии и селекции геномные данные используют для отбора растений и микроорганизмов с полезными признаками. Так находят варианты, связанные с урожайностью, устойчивостью к стрессу и лучшей приспособленностью.
</a:t>
            </a:r>
            <a:endParaRPr lang="en-US" sz="616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с точным прицелом
</a:t>
            </a:r>
            <a:endParaRPr lang="en-US" sz="126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расшифрованных геномов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исследовательские задачи опираются на разные слои генома: для одних важны гены, для других — регуляция, повторы или крупные перестройки хромосом.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эукариот особенно ценны регуляторные области и повторы, а для бактерий чаще анализируют гены обмена веществ, вирулентности и устойчивости к антибиотикам.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7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участки геномов используются чаще всего
</a:t>
            </a:r>
            <a:endParaRPr lang="en-US" sz="2273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34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задачам сравнительной геномики; обобщение учебного материала
</a:t>
            </a:r>
            <a:endParaRPr lang="en-US" sz="73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нерешённые вопросы геномики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644700" y="1421050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не равна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полностью собранный геном не раскрывает автоматически смысл всех участков ДНК. Многие последовательности известны, но их вклад в работу клетки и организма ещё предстоит проверить.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4700" y="2592853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регуляция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альтернативный сплайсинг и эпигенетические метки затрудняют интерпретацию генома. Один и тот же участок может работать по-разному в разных тканях, стадиях развития и условиях среды.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4700" y="3764671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дополнительные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биологическую роль генов, одного чтения ДНК недостаточно. Требуются сравнение с другими организмами, анализ активности генов и эксперименты, подтверждающие связь между последовательностью и признаком.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 — это не просто длина ДНК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Полностью расшифрованные геномы показали: сложность организма определяется не количеством пар оснований, а организацией и использованием наследственной информации. Именно поэтому сравнительная геномика стала основой современной биологии.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2026-06-01T14:08:40Z</dcterms:created>
  <dcterms:modified xsi:type="dcterms:W3CDTF">2026-06-01T14:08:40Z</dcterms:modified>
</cp:coreProperties>
</file>