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России: сердце страны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— ключ к экономике России: здесь Москва объединяет управление, финансы, промышленность и транспорт.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района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расположен в европейской части России, вокруг Москвы. В него входят 13 областей и город Москва. Такое «центральное» положение облегчает управление, торговлю и перевозки между регионами.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района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района характерны равнинный рельеф и умеренно-континентальный климат, из‑за чего удобно строить города и дороги. Здесь преобладают Смоленско-Московская и Среднерусская возвышенности, а также низменности.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леса и влияние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речная сеть и смешанные природные зоны исторически помогали расселению людей. Реки поддерживали земледелие и торговлю, а леса давали материалы для ремёсел и строительства.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720" y="1611696"/>
            <a:ext cx="138020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Центрального района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объединяет город Москва и 13 областей, каждая из которых вносит свой вклад в экономику и развитие. Ниже — краткие особенности субъектов.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сочетает столичную функцию Москвы и «узнаваемые» специализации областей: транспортные, промышленные, научные и сельскохозяйственные.
</a:t>
            </a:r>
            <a:endParaRPr lang="en-US" sz="76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данные по субъектам Центрального района (без числовых показателей).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население района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заметно выделяется среди городов района по численности и экономическому влиянию. Большая часть населения сосредоточена в крупных городах и рядом со столицей.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условной визуализации видно: «столичная ось» сильнее остальных. Это усиливает роли услуг, управления и транспорта в регионе.
</a:t>
            </a:r>
            <a:endParaRPr lang="en-US" sz="89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городов Центрального района (данные о точных числах не указаны); значения — условный индекс для сравнения.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 Русского государства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Центрального района рано сложилось ядро Русского государства. Здесь возникали крупные города, торговые пути и ремесленные центры, а также крепости для защиты земель.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района сохранили архитектурные «следы» прошлого: кремли, монастыри, соборы и торговые площади. Эти объекты помогают увидеть, как менялась жизнь людей на протяжении веков.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архитектура и памятники сформировали культурную основу района. Благодаря им сохраняется связь между историей и современными городскими пространствами.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Центральный район стал ведущим центром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факторов развития (без привязки к конкретным датам).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главные отрасли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областей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Московская область концентрируют предприятия, где сильна технологическая база и связка «производство—исследования». Тула известна оборонной промышленностью, Ярославль и Владимир — машиностроением и химией, Иваново — текстилем.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Технологичные производства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развиты машиностроение, приборостроение и электроника, а также химическая промышленность и фармацевтика. Здесь работают и отрасли, связанные с наукой: полиграфия, производство строительных материалов и пищевая промышленность.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экономики района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района заметны услуги, административные функции и высокотехнологичные производства. Параллельно активно работают транспорт и наука, поддерживая деловую активность.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организаций, связанных с управлением и бизнесом, повышает роль Москвы как «центра решений» и усиливает спрос на транспортные и научные сервисы.
</a:t>
            </a:r>
            <a:endParaRPr lang="en-US" sz="78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по описанию структуры экономики Центрального района; значения — условные для наглядного сравнения.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природные ресурсы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в пригородах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пригородных зонах развиты овощеводство и тепличное хозяйство. Это позволяет регулярно снабжать крупные города свежими продуктами, особенно в сезоны с неблагоприятными погодными условиями.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птицеводство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представлены молочно-мясное животноводство и птицеводство. Такая специализация хорошо подходит для региона, где важны стабильные поставки и надежная переработка продукции для городского спроса.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лесные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с лесами и смешанными зонами поддерживают развитие хозяйств, связанных с переработкой сырья и обеспечением местных потребностей. Приоритет — разумное использование природных ресурсов вокруг городов.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полезных ископаемых — ставка на переработку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Полезных ископаемых в районе немного, поэтому сельское хозяйство опирается на привозное сырьё, удобное положение и квалифицированные кадры. Большую роль играет переработка и логистика.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8885" y="1611696"/>
            <a:ext cx="3018586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Центрального района выполняют разные роли — от управления и науки до промышленности, оборонных производств и логистики. Вместе они поддерживают устойчивый обмен товарами, трудом и знаниями внутри региона и по всей стране.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дополняют друг друга: столица сосредоточивает управление и науку, а региональные города дают промышленность, технологии, переработку и торговлю.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данных по отраслевым специализациям городов Центрального района (учебно-справочная интерпретация).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Центрального района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Центральный район проходят ключевые железнодорожные линии, автомобильные магистрали и маршруты авиации. Благодаря этому Москва становится точкой сборки маршрутов для множества направлений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столичного узла идут линии на Санкт-Петербург, Нижний Новгород, Воронеж, Ярославль, Смоленск и другие города. Разветвлённая сеть транспорта связывает Северо-Запад, Поволжье, Урал и южные районы России.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потоки и направления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Подмосковье сильнее всего проявляется загрузка железных и автомобильных направлений: через этот коридор проходят и пассажирские, и грузовые маршруты.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дополняют друг друга: магистрали перевозят объёмы ежедневно, авиация и железные дороги обеспечивают ускоренные связи, речной транспорт играет более ограниченную роль.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показатели концентрации потоков по видам транспорта (точные статистические значения в задаче не указаны).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инновации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сосредоточены ведущие вузы и программы подготовки. Москва задаёт масштабы высшего образования, обеспечивая регион специалистами для промышленности, медицины и IT-сферы.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институты и центры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работают научные институты и лаборатории, которые ведут прикладные исследования. Это помогает превращать идеи в технологии и поддерживает сотрудничество с компаниями разного профиля.
</a:t>
            </a:r>
            <a:endParaRPr lang="en-US" sz="775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 и развитие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технопарках и инновационных площадках развиваются проекты в информационных технологиях и инженерных разработках. Такой формат ускоряет переход от экспериментов к работающим решениям.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 биомедицинские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акцент делается на космических исследованиях, биотехнологиях и современной медицине. Инновации в этих областях опираются на междисциплинарные команды и современную инфраструктуру.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«витрина» страны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соединяет современную деловую жизнь и богатые исторические места. Прогулка по районам подсказывает, как менялась Россия: от купеческих традиций до сегодняшних культурных пространств и музеев. Туристы часто начинают маршрут именно с Москвы.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Сергиев Посад и монастырские традиции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Сергиевом Посаде атмосфера особенно «плотная»: здесь легко почувствовать ритм старых традиций. Монастыри и исторические здания рассказывают о духовной жизни Руси. Такой маршрут хорош для спокойного путешествия и знакомства с культурой вблизи.
</a:t>
            </a:r>
            <a:endParaRPr lang="en-US" sz="96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Суздаль: архитектура, которая «сохранилась» во времени
</a:t>
            </a:r>
            <a:endParaRPr lang="en-US" sz="954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Суздаль привлекают деталями старинной архитектуры: соборами, памятниками и узкими улочками. Даже короткая поездка превращается в экскурсию по эпохам. Это часть маршрута «Золотое кольцо», где прошлое видно без сложных объяснений.
</a:t>
            </a:r>
            <a:endParaRPr lang="en-US" sz="106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 культуру, туризм и исторические города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проблемы района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сильным сторонам относят столичное положение, кадры, развитый транспорт и крупный рынок сбыта. Одновременно заметны перегрузка Москвы, экологические риски и неравномерность развития центра и периферии.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ресурсов и возможностей у района больше, но риски требуют постоянной политики: от модернизации предприятий до развития общественного транспорта.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долей преимуществ и проблем (точные количественные данные не приведены в исходном описании).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Центральный район связывает производство и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цепочку обмена товарами, переработкой, управлением и торговлей между областями района и остальными частями России.
</a:t>
            </a:r>
            <a:endParaRPr lang="en-US" sz="174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способы их решения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района связаны с выбросами от транспорта, промышленной нагрузкой и накоплением отходов. Дополнительно усиливает ситуацию сокращение зелёных зон вокруг крупных городов.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путь — развитие общественного транспорта и более удобных маршрутов без необходимости часто пользоваться личными автомобилями. Это помогает уменьшить количество выхлопов в местах с высокой плотностью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загрязнение, нужны модернизация предприятий и контроль за технологическими процессами. Важно уменьшать вредные выбросы ещё на этапе производства, а не только «после» аварий.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развивать очистные сооружения, внедрять раздельный сбор отходов и беречь лесопарковые территории. Для районов рядом со столицей это особенно значимо как источник «живого» воздуха и отдыха.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850" y="1611696"/>
            <a:ext cx="28099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в цифрах и фактах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показывают, почему район играет роль «центра» страны: в нём сильны управление, транспорт, наука и культурное наследие, а промышленность связана с потребностями столицы и соседних областей.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факторов показывает комплексную специализацию района: административную, транспортную, научную и культурную.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характеристик Центрального района (точные статистические значения не указаны в исходном описании).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— опора России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объединяет столицу, ключевой транспортный узел, научную базу, развитую промышленность и богатое наследие. Его развитие определяется концентрацией населения, знаний и управления, а будущее — модернизацией, технологиями и экологическими улучшениями.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2026-05-11T21:24:56Z</dcterms:created>
  <dcterms:modified xsi:type="dcterms:W3CDTF">2026-05-11T21:24:56Z</dcterms:modified>
</cp:coreProperties>
</file>