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Ивановна Цветаева: поэт трагической свободы и предельной искренности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где личная судьба становится голосом целой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и поисков нового слова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вошла в литературу в период художественных экспериментов, исторических потрясений и крушения привычного мира. Эти обстоятельства усилили внимание писателей к личности, памяти и внутренней свободе.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личность Марины Цветаевой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 — рождение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родилась 8 октября 1892 года в интеллигентной московской семье, где рано почувствовала ценность культуры, книги и музыки.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между Москвой, Тарусой и Европой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и поездки расширили ее кругозор. Раннее знакомство с языками, чтением и искусством сформировало необычайную требовательность к слову.
</a:t>
            </a:r>
            <a:endParaRPr lang="en-US" sz="1215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 и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был связан с созданием Музея изящных искусств, мать была пианисткой. Эта среда рано воспитала в Цветаевой чувство формы, дисциплину и независимость.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пространство памяти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детства и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Цветаевой Москва была не просто местом жизни, а источником духовной силы. Ее образы связаны с Арбатом, Пречистенкой и семейным домом. Это пространство детства и внутренней собранности.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Утраченная и любимая Москва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стихах Москва сохраняет тепло прошлого и историческую глубину. Одновременно она становится символом утраты, потому что возвращение к ней возможно лишь в памяти и слове.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литературный успех Цветаевой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«Вечерний альбом» вышел в 1910 году, когда автору было всего 18 лет. Сборник сразу выделился личной интонацией, необычной откровенностью и точностью наблюдений.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особенно заметны темы семьи, детства, чтения и музыки. Они звучат как доверительный дневник, но уже показывают редкую поэтическую самостоятельность.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увидели в Цветаевой не подражание моде, а собственный голос. Ее ранняя лирика отличалась свободой речи, психологической тонкостью и внутренним напряжением.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тематические доминанты лирики Цветаевой
</a:t>
            </a:r>
            <a:endParaRPr lang="en-US" sz="239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частоту, но и смысловую силу мотивов: у Цветаевой тема переживания всегда связана с нравственным выбором.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любовь и разлука; далее идут свобода и одиночество, задающие трагический характер ее поэтического мира.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мотивов в лирике Марины Цветаевой по школьному литературному обзору
</a:t>
            </a:r>
            <a:endParaRPr lang="en-US" sz="12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93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поэзия Цветаевой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Цветаевой строится на коротких фразах, сильных паузах и неожиданных интонационных поворотах. Ритм у нее не убаюкивает, а заставляет вслушиваться в каждое слово.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и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стихах рядом оказываются близость и отдаление, надежда и боль. Такие переходы делают текст подвижным и психологически насыщенным.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удар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часто передает чувство на пределе. Отсюда — напряженные монологи, повторения и смысловые столкновения, которые создают эффект внутренней вспышки.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живого говорящего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стих звучит почти как устная речь, но предельно отточенная. Важны не гладкость, а честность интонации и сила личного высказывания.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224219"/>
            <a:ext cx="4164900" cy="2652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Цветаевой и годы их выхода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хронологии видно, как от интимной лирики Цветаева приходит к более сложной и исторически напряженной поэзии.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творчество отличается большей философской глубиной, а ранние книги сохраняют более камерный, почти дневниковый характер.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прижизненных поэтических сборников Марины Цветаевой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Цветаевой чувство почти никогда не бывает спокойным. Оно проверяет человека на верность себе, требует выбора и часто приводит к внутреннему разрыву. Поэтому любовь у нее звучит как высокая радость, неотделимая от боли и ответственности.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как часть судьбы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циклы Цветаевой связаны с людьми, которые были для нее особенно значимы, в том числе с Сергеем Эфроном и Константином Родзевичем. Но биографический адресат у нее всегда превращается в образ, через который раскрывается драматическая сила переживания.
</a:t>
            </a:r>
            <a:endParaRPr lang="en-US" sz="1592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как история предельного чувства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эмиграция, возвращение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жизненного пути Марины Цветаевой и его исторических переломов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как опыт разрыва и одиночества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лирика Цветаевой проникнута ностальгией, но это не спокойная память о прошлом, а болезненное переживание невозможности вернуться к прежней жизни и прежнему миру.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родиной у Цветаевой становится не только личной драмой, но и символом судьбы человека, которого история выталкивает за пределы привычного и лишает опоры.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из России Цветаева оказалась в пространстве, где привычные связи с языком, читателем и культурной средой были почти утрачены, а бытовая неустроенность стала постоянной.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нужда в Берлине, Праге и Париже усиливала ощущение внутренней изоляции: поэтесса жила в напряжении между необходимостью выживать и верностью своему художественному голосу.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и драматические произведения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поэтических формах Цветаева особенно полно раскрывает конфликт чувства и долга, используя мифологические, исторические и легендарные сюжеты как способ говорить о современности.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драматические тексты не просто рассказывают историю, а исследуют судьбу личности в предельной ситуации, когда любовь, свобода и ответственность оказываются неразделимы.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«Поэма Горы», «Поэма Конца» и «Крысолов» строятся на резких смысловых столкновениях, где диалог, символ и ритмическое напряжение передают крайность переживания и выбора.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мотивы зрелого творчества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зрелой поэзии Цветаевой личное переживание постоянно перерастает в размышление о нравственном выборе, цене верности себе и ответственности перед временем.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доминируют память, одиночество и свобода; социальные мотивы присутствуют, но подчинены внутренней драме личности.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зрелой лирики Марины Цветаевой, на основе текста стихотворений и поэм; без привязки к одной датированной выборке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Цветаевой и автобиографическое мышление
</a:t>
            </a:r>
            <a:endParaRPr lang="en-US" sz="2441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Цветаева не отделяет литературный анализ от личного опыта: ее тексты о Пушкине, искусстве и современниках читаются как размышление о собственной духовной биографии.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нее важны не только факты, но и нравственный смысл искусства, поэтому мемуарная интонация сочетается с высокой требовательностью к слову и точностью оценки.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Автобиографическое мышление делает прозу Цветаевой продолжением поэзии: она ищет в литературе не описание жизни, а способ понять ответственность художника перед собой и эпохой.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Эфрон и семейная трагедия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Эфрон был для Цветаевой не только мужем, но и участником общей судьбы, на которую повлияли война, эмиграция, политические потрясения и постоянная нестабильность семейной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детей — Ариадны и Георгия — тоже оказались вовлечены в историческую катастрофу: личное счастье семьи последовательно разрушалось внешними обстоятельствами, не оставлявшими пространства для покоя.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272641"/>
            <a:ext cx="4206300" cy="23443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биографии и литературного пути Марии Цветаевой.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литературные этапы Цветаевой тесно связаны с переломами личной и исторической судьбы.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Марины Цветаевой и история публикации основных произведений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трагического финала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цепочка, связывающая историческое давление, семейные потери и невозможность нормальной творческой жизни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Цветаевой для русской литературы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расширила границы лирической речи, показав, что стихотворение может быть одновременно исповедью, мыслью и предельно напряженным разговором с читателем и временем.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поэтика повлияла на последующую литературу благодаря особой интонации, смелому синтаксису и умению превращать личный опыт в художественно значимый образ.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изучения Серебряного века Цветаева особенно важна как автор, в котором соединяются женский голос, философская глубина и трагическое ощущение исторической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33991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08260"/>
            <a:ext cx="310200" cy="275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Цветаева остается современной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свобода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стихи напоминают, что сохранение собственного голоса требует внутренней дисциплины, смелости и готовности противостоять давлению среды и ожиданиям большинства.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помогает говорить о поиске себя, о разрывах между внутренним и внешним, а также о том, как человек сохраняет верность своему пути в сложных обстоятельствах.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нее слово — не украшение, а поступок, поэтому чтение ее текстов учит ответственности за речь, точности формулировок и уважению к смыслу.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исторического давления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Цветаевой показывает, как личная судьба может быть сломана эпохой, и заставляет внимательнее думать о хрупкости человеческой жизни и таланта.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поэт внутренней правды и исторической боли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оставила поэзию, в которой личная исповедь стала художественной формой высокой силы. Ее творчество учит свободе, ответственности и мужеству сохранять себя перед лицом истории.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2026-05-23T22:31:47Z</dcterms:created>
  <dcterms:modified xsi:type="dcterms:W3CDTF">2026-05-23T22:31:47Z</dcterms:modified>
</cp:coreProperties>
</file>