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Н.И. Рыленков — поэт родной земли и памяти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Иванович Рыленков (1909–1969) писал о природе, Смоленщине, труде и войне простыми ясными словами.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пришлась на революционные перемены, коллективизацию, войну и послевоенные годы. Крестьянское детство в Смоленщине помогло ему точно видеть деревенский труд и родную природу. В стихах звучат любовь к Родине, уважение к памяти и живое внимание к человеку.
</a:t>
            </a:r>
            <a:endParaRPr lang="en-US" sz="139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Рыленкова важно на уроке литературы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Николая Рыленкова прошло в деревне Косичи Смоленской губернии. Он рано научился слушать тишину леса и замечать, как меняются поле и небо.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поле вокруг деревни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поэтических образах часто появляются снег и ветер. Эти детали не просто «погода»: через них передаётся состояние души и настроение лирического героя.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ветер и время года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дорог и крестьянской работы складывались первые впечатления поэта. Дорога в его стихах становится символом движения, ожидания и размышлений о жизни.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путь мыслей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деревней он видел, как мир умеет быть спокойным. Тишина в стихах Рыленкова помогает слышать главное: дом, память и чувство принадлежности к родной земле.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родного края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впечатления поэта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Смоленская земля в стихах Рыленкова — это не только место рождения. Она звучит как дорогой сердцу мир, где природа и история держатся вместе, а память помогает человеку не терять нравственный ориентир.
</a:t>
            </a:r>
            <a:endParaRPr lang="en-US" sz="1089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Смоленщина как «тихий дом»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детали пейзажа — дорога, перелесок, просветы между полями — превращаются у поэта в образ верности корням. В таком мире легко понять, почему прошлое становится поддержкой, а не тяжестью.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дорога и чувство верности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Рыленкова пейзаж нередко «отзывается» событиями времени. Поэтому Смоленщина воспринимается как пространство, где человеческая судьба и природный ритм неразрывны, а душевная сила рождается из связи с родной землёй.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история рядом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Смоленская земля в поэзии Рыленкова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Печататься Рыленков начал в конце 1920-х годов. Работая в газетах, он учился писать о том, что видел сам: труде, природе и жизни простых людей.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публикации помогли ему выработать точный, сдержанный язык. Вместо лишних украшений он выбирал ясные слова, чтобы мысль доходила до читателя прямо и честно.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работа стала для него особой школой. Она требовала внимательности к каждому выражению, поэтому в стихах появлялась особая точность и «музыкальная» стройность.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шаги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 литературные издания; ориентиры дат: 1909, 1920-е, 1930-е, 1941–1945, 1950–1960-е, 1969.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«деревни и природы» к военной лирике меняет тон: от наблюдения — к размышлению о долге, памяти и смысле пережитого.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этапов показывает закономерную смену тем: личные впечатления детства постепенно превращаются в гражданское звучание и итоговое философское осмысление.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его стихах показана без громких лозунгов: через человеческую тревогу, память о доме, ожидание победы и желание снова увидеть мирным.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Великой Отечественной войны Рыленков писал о горе и утрате близких, о мужестве солдат и необходимости защищать родную землю.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 стала одной из опор его творчества: она связывает переживание времени, разговор о долге и надежду на возвращение к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удерживает внимание на главном — на судьбе отдельного человека. Так читатель чувствует, что война проходит не «где-то», а в сердце.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в стихах Рыленкова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леса и внутренняя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описывает тишину леса, он передаёт не только место. Внутри этой тишины появляется размышление, ожидание и особая внимательность героя к себе.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ветер и перемена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ветер у Рыленкова часто становится знаком перемен. Через него легко почувствовать и грусть, и надежду: природа будто отвечает на мысли человека.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снег как контраст 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холодное сияние деталей помогают выразить контраст: радость мгновения или тихую печаль. Природная картинка работает как «перевод» чувств в образы.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чувство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стихах — это не просто путь между местами. Она помогает показать движение души: от тревоги к надежде, от молчания к разговору о будущем.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чувств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85864"/>
            <a:ext cx="4063200" cy="24976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периоды творчества Рыленкова с жанрами и главными темами.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повторяются как общий «каркас»: Родина, память, природа и труд. Со временем к ним добавляется усиление нравственного смысла — уверенность в достоинстве человека.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 литературные издания.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основные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Рыленков пишет просто и понятно: ясность здесь важнее сложных формул. Его стих звучит музыкально, а строки легко читать вслух и запоминать.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опирается на народную интонацию: использует повтор, параллелизм и точные эпитеты. Благодаря этому мысль становится выразительной и «собранной» в одной фразе.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поэта соединяются разговорная естественность и поэтическая выразительность. Поэтому чувства передаются прямо, без лишних украшений, и воспринимаются как искренний разговор.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поэтической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лирическое высказывание у Рыленкова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типичному ходу поэтической мысли: впечатление → чувство → память → вывод → образ Родины; ветвление по жанровому тону (мир/война). Центральное звено — личное переживание человека.
</a:t>
            </a:r>
            <a:endParaRPr lang="en-US" sz="12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Рыленкова — честный, скромный и трудолюбивый человек, который живёт рядом с землёй и чувствует связь с предками. Он не позирует, а действует по совести и бережёт то, что дорого.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часто появляются крестьянин, солдат, труженик, путник или внимательный наблюдатель природы. Через их повседневность поэт показывает характер: терпение, выдержку и способность помнить.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в его стихах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Рыленкова продолжает русскую лирическую традицию, где важны Родина, природа, человек и нравственный выбор. Его стих строится так, что мысль и чувство звучат ясно и по-человечески.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близок Рыленкову Сергей Есенин: у них схожая музыкальность и тёплая любовь к родной природе, умение сделать пейзаж говорящим. Природа у обоих помогает передать внутреннее настроение.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теме народа и жизни простого человека перекликается Николай Некрасов. Оба поэта всматриваются в труд и судьбу людей, стараясь говорить без украшений и не отворачиваться от правды.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честный разговор о войне и судьбе человека роднит Рыленкова с Александром Твардовским. В обоих случаях трагедия не превращается в громкие лозунги, а становится уроком памяти и ответственности.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Рыленков и русская литературная традиция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описаниям тем в творчестве Рыленкова (качественная структура мотивов; точные пропорции не указаны в источниках).
</a:t>
            </a:r>
            <a:endParaRPr lang="en-US" sz="75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часто строятся вокруг одного «первого впечатления», которое потом раскрывается в человеческом чувстве. Поэтому разные темы не распадаются, а взаимно поддерживают друг друга.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уделено природе и родной земле: они объединяют пейзажные образы, разговор о Родине и эмоциональный тон стихов. Остальные мотивы выступают как продолжение этой основы.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Рыленкова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как продолжение лирического взгляда
</a:t>
            </a:r>
            <a:pPr algn="l" indent="0" marL="0">
              <a:lnSpc>
                <a:spcPct val="130039"/>
              </a:lnSpc>
              <a:buNone/>
            </a:pPr>
            <a:r>
              <a:rPr lang="en-US" sz="5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стихов, Рыленков писал прозу: это помогало ему точнее развернуть наблюдения, сохраняя внимание к судьбе человека и к жизни «малых» подробностей.
</a:t>
            </a:r>
            <a:endParaRPr lang="en-US" sz="114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расширение речевого опыта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Переводческая работа усилила его слух к интонации и смысловым оттенкам. Благодаря этому в собственных текстах удерживались точность, ясность и сдержанность.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деятельность в Смоленске и Москве
</a:t>
            </a:r>
            <a:pPr algn="l" indent="0" marL="0">
              <a:lnSpc>
                <a:spcPct val="130039"/>
              </a:lnSpc>
              <a:buNone/>
            </a:pPr>
            <a:r>
              <a:rPr lang="en-US" sz="5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редактор, Рыленков был связан с литературной средой Смоленска и Москвы. Общение с авторами и правка рукописей учили его бережному отношению к слову.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Проза, переводы и редакторская работа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910" y="1518700"/>
            <a:ext cx="2780180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 литературные издания о Н.И. Рыленкове.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Годы, ключевые события и то, как менялся литературный путь Рыленкова и круг его тем.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постепенное расширение тем: от природы и деревни — к военной лирике и затем к зрелым размышлениям. Творчество охватывает несколько эпох советской литературы.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литературного пути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Рыленков близок семиклассникам, потому что в его стихах легко узнать привычные образы: дорога, дом, дерево, снег, поле, тишина. Эти детали помогают входить в текст без труда.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Рыленкова учит замечать, как большие чувства рождаются в обычных ситуациях: в ожидании, в разговоре, в размышлении у окна или на дороге. Так школьники видят ценность простого языка.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простые картины природы поэт говорит о дружбе, памяти, смелости, любви к родному краю и верности слову. Чувства выражены без сложных формул, поэтому их воспринимают прямо.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Рыленкова понятны школьникам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соединяются в его творчестве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связей показывает, как мотивы в стихах Рыленкова переходят друг в друга. Центральный узел — Родина, вокруг которой собираются пейзажная, гражданская и историческая лирика.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Простой, выразительный язык помогает его строкам быть понятными и запоминающимися. Рыленков сохраняет интерес к человеку, показывая, как внутренний характер проявляется в поступках и в отношении к труду.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Рыленкова ценно сочетанием лиричности и гражданственности: он пишет о природе и чувствах, но при этом не уходит от вопросов совести и ответственности. Его поэзия звучит как разговор «по существу».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Рыленков остался поэтом, у которого Смоленщина стала частью образа всей России. Через локальные пейзажи и деревенский быт он говорит о ценностях, понятных каждому.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историческая память. Поэт бережно связывает личное переживание с общим опытом времени, из-за чего трагические события не исчезают в прошлом, а продолжают работать как урок.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наследия Рыленкова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Рыленков показывает, что родная земля может быть источником силы, памяти и нравственной опоры. Его поэзия соединяет природу, войну, труд и человеческое достоинство, ведя к честному разговору о слове и ответственности.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поэзия Н.И. Рыленкова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2026-05-15T07:20:28Z</dcterms:created>
  <dcterms:modified xsi:type="dcterms:W3CDTF">2026-05-15T07:20:28Z</dcterms:modified>
</cp:coreProperties>
</file>