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векторов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складывать векторы и находить результат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векторы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силы и скорости там, где важны не только величина, но и направление. Знание их свойств делает построения, вычисления и решение задач в геометрии и физике проще и точнее.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вектором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обычно изображают стрелкой: её начало показывает точку отсчёта, а конец — направление действия. Такая запись позволяет сразу увидеть, куда и насколько направлена величина.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стрелки называется модулем вектора. Она показывает, насколько велико перемещение, сила или другая величина, связанная с этим вектором, независимо от его положения на рисунке.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одно направление. При этом их можно переносить по чертежу в разные места, и от этого они не перестают быть равными.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указывает никакого направления. Его удобно использовать как особый случай, когда результат сложения полностью взаимно компенсируется.
</a:t>
            </a:r>
            <a:endParaRPr lang="en-US" sz="9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 для сложения векторов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второго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откладывают первый вектор, а затем ко его концу переносят второй, не меняя длину и направление. Так выстраивается цепочка последовательных действий или перемещений.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Результирующий вектор проводят от начала первого вектора к концу второго. Он показывает общий итог двух векторов и наглядно связывает их в одно действие.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удобно в задачах на последовательные перемещения и при геометрических построениях, где важно видеть не отдельные шаги, а конечный результат.
</a:t>
            </a:r>
            <a:endParaRPr lang="en-US" sz="9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сложить векторы по правилу треугольника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суммы двух векторов на чертеже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концы векторов проводят прямые, параллельные друг другу. В результате получается параллелограмм, где каждый вектор сохраняет свои свойства, а фигура помогает увидеть сумму.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как сумма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Диагональ, выходящая из общей точки начала, и есть искомая сумма. Такой способ особенно полезен, когда два действия происходят одновременно, например две силы или два движения.
</a:t>
            </a:r>
            <a:endParaRPr lang="en-US" sz="912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 одной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вектора откладывают из одной и той же точки. Это позволяет сравнить их направление и длину, а затем построить фигуру, в которой они станут соседними сторонами.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показаны три характерных случая. Для наглядности значения выбраны условно: они сравнивают не конкретные измерения, а тип поведения суммы векторов.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суммы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направления векторов, тем больше их сумма; при противоположных направлениях она может исчезать.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«Сложение векторов»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главные свойства и их смысл в короткой форме.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сложения векторов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выбирать удобный способ вычислений и упрощают построение суммы.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сложения векторов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сложения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влияет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местами два слагаемых, сумма не изменится: a+b=b+a. Это значит, что векторный результат остаётся тем же, даже если действия выполнить в другом порядке.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можно сначала отложить один вектор, а затем второй, или наоборот. В обоих случаях получится один и тот же итоговый вектор, если длина и направление сохранены.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быстро проверять решения: если два способа дают разные ответы, значит, где-то допущена ошибка. Поэтому оно удобно и в построениях, и в вычислениях.
</a:t>
            </a:r>
            <a:endParaRPr lang="en-US" sz="10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сложения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можно 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трёх и более векторов можно группировать их по-разному: (a+b)+c=a+(b+c). Итоговая сумма остаётся той же, меняется только порядок промежуточных действий.
</a:t>
            </a:r>
            <a:endParaRPr lang="en-US" sz="852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особенно полезно, когда движение, сила или скорость складываются по этапам. Тогда можно сначала объединить часть векторов, а затем прибавить остальные.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3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правилу решения становятся короче и понятнее. Ученику легче выбрать удобную последовательность вычислений и не потерять смысл всего действия.
</a:t>
            </a:r>
            <a:endParaRPr lang="en-US" sz="8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и противоположный векторы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без длины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похож на стрелку, у которой начало и конец совпали в одной точке. У него длина равна нулю, поэтому направление не задаётся. На чертеже его часто отмечают как маленький знак у начальной точки, чтобы показать отсутствие смещения.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удобно представить как две одинаковые по длине стрелки, направленные в разные стороны. Одна из них как будто «отменяет» другую. Если их приложить последовательно, итоговый результат снова окажется в начальной точке.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Сумма, которая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вектору прибавляют противоположный, получается нулевой вектор. Это видно и на рисунке, и в вычислениях: одинаковые по модулю части взаимно компенсируются. Такой пример помогает понять, что в векторах важно не только число, но и направление.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сумма получается по двум независимым осям: горизонтальной и вертикальной. Это делает построение на координатной сетке особенно наглядным.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на координатной плоскости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суммы равны суммам соответствующих координат слагаемых, поэтому точка конца смещается сразу по двум направлениям.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«Сложение векторов»; данные: a=(2; 1), b=(1; 3), c=(3; 4).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координатам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координаты обоих векторов и внимательно выписывают их в нужном порядке. Это помогает не перепутать ось x с осью y и избежать ошибок при дальнейшем сложении.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сравнить результат с рисунком или прикидкой по направлению. Если одна координата стала нулевой, а другая сохранилась, это означает движение только вдоль одной оси.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по 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 первые координаты между собой и отдельно вторые координаты. В результате получают новый вектор, у которого каждая координата отражает итоговое смещение по своей оси.
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складываются координаты и каким бывает результат после взаимной компенсации отдельных компонент.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сложения векторов по координатам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Складываются не целые векторы «целиком», а их координаты по отдельности; иногда сумма полностью обращается в нулевой вектор.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«Сложение векторов по координатам».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87" y="1940958"/>
            <a:ext cx="20115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в задачах на движение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перемещение задаёт начальный вектор маршрута. На схеме он показывает, куда и на сколько сместился объект, а не какой путь он прошёл по дороге.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север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вектор добавляется к первому без изменения длины и направления. Если движения взаимно перпендикулярны, итоговое смещение удобно находить по теореме Пифагора.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 изображают диагональю прямоугольника или квадрата. Она соединяет начальную и конечную точки и показывает именно перемещение, а не сумму пройденных участков.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Пройденный путь может быть длиннее итогового смещения. В задачах важно различать эти понятия: вектор отвечает за конечную точку, а не за все повороты на маршруте.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только характер изменения результата: он зависит от направления сил, даже если их величины одинаковы.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Равнодействующая сил как сумма векторов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силы направлены одинаково, результат растёт; если противоположно — может исчезнуть; при угле между ними равнодействующая находится как сумма векторов.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 иллюстрации правил сложения векторов; значения приведены схематически.
</a:t>
            </a:r>
            <a:endParaRPr lang="en-US" sz="6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сложении векторов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только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складывает лишь модули векторов и забывает про направление. Тогда ответ получается неверным, потому что вектор определяется не только длиной, но и тем, куда он направлен.
</a:t>
            </a:r>
            <a:endParaRPr lang="en-US" sz="1223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важно переносить вектор без поворота и без изменения длины. Если стрелка стала короче или изменила направление, сумма уже не соответствует исходным данным задачи.
</a:t>
            </a:r>
            <a:endParaRPr lang="en-US" sz="1247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смешивать координаты самого вектора с координатами его конца на рисунке. Проверка по клеткам и повторное вычисление помогают быстро заметить такое несоответствие.
</a:t>
            </a:r>
            <a:endParaRPr lang="en-US" sz="12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сложение векторов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построения и вычисления суммы векторов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итоговое перемещение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по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Представим, что человек прошёл 2 км на восток, а затем ещё 2 км на север. На схеме его путь образует угол, а начальная и конечная точки оказываются в соседних вершинах квадрата со стороной 2 км.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вместо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перемещение изображают диагональю этого квадрата. Оно показывает не весь пройденный путь, а только то, насколько далеко и в каком направлении оказалась конечная точка относительно начала.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сложении векторов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учитывает и длину, и направление, поэтому его нельзя сводить к обычному сложению чисел. Правила треугольника и параллелограмма помогают строить сумму, а координатный способ делает вычисления быстрыми и точными.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2026-06-03T14:15:20Z</dcterms:created>
  <dcterms:modified xsi:type="dcterms:W3CDTF">2026-06-03T14:15:20Z</dcterms:modified>
</cp:coreProperties>
</file>