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9. Best friends?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доверие и общение на уроке английского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 близка семиклассникам: она помогает обсуждать школьную жизнь, выражать мнение, описывать характер и тренировать вежливый диалог в знакомых ситуациях.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дружбе на английском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best friend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5821050" y="23364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Близкий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Best friend — это не просто знакомый, а человек, с которым легко говорить каждый день, делиться новостями и чувствовать себя спокойно и уверенно.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821050" y="380180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 честность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держится на trust и honesty: можно рассказать секрет, получить честный ответ и быть уверенным, что тебя не подведут.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821050" y="526717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 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Loyalty и support особенно заметны в трудные моменты: хороший друг не исчезает, когда возникают проблемы, а старается помочь и остаться рядом.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5821050" y="673255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Kindness делает отношения тёплыми и безопасными. Друзья умеют слушать, не обесценивают чувства друг друга и говорят так, чтобы не ранить собеседника.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5821050" y="81979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мириться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люди иногда спорят, но дружба сохраняется, если оба готовы обсудить недоразумение, признать ошибку и восстановить отношения после ссоры.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раздела Unit 9; без статистического источника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важнее всего для друга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качества подростки связывают с надёжной дружбой, а какие помогают скорее сделать общение приятным.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 верность выделяются сильнее других качеств: именно они создают основу устойчивых отношений, а юмор работает только вместе с уважением.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 школьной жизни
</a:t>
            </a:r>
            <a:endParaRPr lang="en-US" sz="4500" dirty="0"/>
          </a:p>
        </p:txBody>
      </p:sp>
      <p:sp>
        <p:nvSpPr>
          <p:cNvPr id="10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03191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дружба часто начинается с совместной работы: пара за партой, проект, домашнее задание или подготовка к проверке знаний помогают быстрее узнать друг друга.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4826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на 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подростки обсуждают кружки, спорт, игры, оценки и планы на выходные. Такие короткие разговоры постепенно превращаются в более тёплое общение.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8058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сразу показывает, кто умеет быть внимательным: друг может объяснить задание, подождать после звонка или помочь, если что-то пошло не так.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1290946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легко найти товарища по интересам — в музыке, рисовании, футболе или чтении. Общие занятия делают общение естественным и регулярным.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4522943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понять, насколько человек надёжен: важно не только весело проводить время, но и сохранять уважение, когда появляются трудности или разногласия.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Unit 9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friend and bad friend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поведение влияет на отношения: дружба заметна по поступкам, а не по громким словам.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друг уважает чувства и границы, а плохой — ранит, высмеивает и не умеет хранить доверие.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34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1345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3345" y="2985284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58845" y="2985284"/>
            <a:ext cx="835200" cy="66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37845" y="2915264"/>
            <a:ext cx="808200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friendship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friend, best friend и close friend помогают точно описать степень близости. Они показывают, насколько важны доверие, частое общение и общие интересы.
</a:t>
            </a:r>
            <a:endParaRPr lang="en-US" sz="2174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друзей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loyal, kind, caring и honest описывают человека, на которого можно положиться. Эти слова особенно полезны, когда нужно рассказать о ценностях в дружбе.
</a:t>
            </a:r>
            <a:endParaRPr lang="en-US" sz="2200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отношение
</a:t>
            </a:r>
            <a:endParaRPr lang="en-US" sz="30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trust, support, share, keep a secret и be there for someone показывают, как друзья помогают друг другу, остаются рядом и не раскрывают чужие тайны.
</a:t>
            </a:r>
            <a:endParaRPr lang="en-US" sz="2200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доверие
</a:t>
            </a:r>
            <a:endParaRPr lang="en-US" sz="30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opinion, get on well with, have a lot in common и hang out together помогают говорить о контактах, совместном времени и том, как люди ладят.
</a:t>
            </a:r>
            <a:endParaRPr lang="en-US" sz="2200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мнение
</a:t>
            </a:r>
            <a:endParaRPr lang="en-US" sz="30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argue, apologize, forgive, make up after a fight и fall out with someone нужны, чтобы описывать конфликт, извинение и восстановление отношений после разногласия.
</a:t>
            </a:r>
            <a:endParaRPr lang="en-US" sz="2174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и примирение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решается ссора между друзьями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типичной конфликтной ситуации между подростками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друзья иногда ссорятся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5821050" y="23364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и обида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может начаться, если кто-то чувствует себя лишним или замечает, что друг больше общается с другими. Тогда появляются ревность, обида и резкие слова.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821050" y="380180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 не по вкусу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шутка не всегда смешна для всех. Если сказанное звучит обидно, человек может воспринять это как насмешку, даже если так не планировалось.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821050" y="526717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 переписке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легко не понять тон, интонацию и настроение. Задержка ответа, короткая фраза или смайлик могут быть прочитаны совсем не так, как задумано.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5821050" y="673255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Сплетни и исключение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Ссоры часто усиливаются, когда кто-то распространяет слухи или намеренно не зовёт друга в компанию. Такое поведение быстро разрушает доверие и чувство безопасности.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5821050" y="81979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могут спорить из-за взглядов, планов или решений. Сам по себе спор не опасен, если после него есть спокойный разговор и желание понять друг друга.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материалам раздела Unit 9; без статистического источника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укрепляет дружбу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общих интересов, отношения укрепляют регулярное внимание, готовность помочь и умение спокойно говорить о сложных вещах.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опоры дружбы — доверие, уважение и честное общение; без них совместное время само по себе не делает отношения крепкими.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500520" y="2024325"/>
            <a:ext cx="5107760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 книгах, фильмах и сериалах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истории тихий герой помогает однокласснику не сдаться после неудачи. Он не говорит громких слов, но всегда приходит вовремя, слушает до конца и делится последним советом. Именно такой loyal helper делает команду сильнее и показывает, что настоящая дружба заметна в делах.
</a:t>
            </a:r>
            <a:endParaRPr lang="en-US" sz="1934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Друг, который всегда рядом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сюжете весёлый персонаж умеет разрядить напряжение шуткой, но в важный момент становится очень серьёзным. Он не смеётся над чужой ошибкой и защищает друга, когда это действительно нужно. Так в фильмах и книгах humour сочетается с loyalty и courage.
</a:t>
            </a:r>
            <a:endParaRPr lang="en-US" sz="195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друг и серьёзный выбор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дружба начинается с соперничества: два героя спорят, не доверяют друг другу и постоянно сравнивают себя. Но после общего испытания они учатся слышать друг друга и работать вместе. Такой rival who becomes a friend особенно интересен, потому что доверие появляется постепенно.
</a:t>
            </a:r>
            <a:endParaRPr lang="en-US" sz="1934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соперников — в друзья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поддержать друга в трудной ситуации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бывает не только словесной: важно выбрать нужные слова и сразу показать готовность помочь делом.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поддержка работает лучше, когда слова подкреплены конкретным действием и спокойным отношением.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friendship; примеры для обсуждения на уроке английского языка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 и границы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близкие друзья не обязаны проводить вместе каждую минуту. У каждого есть право на отдых, свои дела и общение с другими людьми без чувства вины.
</a:t>
            </a:r>
            <a:endParaRPr lang="en-US" sz="2630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не требует полного согласия во всём. Можно любить одни игры, не любить другие и спокойно обсуждать разногласия, не переходя на грубость и обиды.
</a:t>
            </a:r>
            <a:endParaRPr lang="en-US" sz="2636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паузу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человеку нужно не отвечать сразу или побыть одному после тяжёлого дня. Уважение к такой паузе показывает доверие и помогает избежать лишнего напряжения.
</a:t>
            </a:r>
            <a:endParaRPr lang="en-US" sz="2496" dirty="0"/>
          </a:p>
        </p:txBody>
      </p:sp>
      <p:sp>
        <p:nvSpPr>
          <p:cNvPr id="15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секреты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нужно рассказывать всем подряд, даже если вы близкие друзья. Умение хранить личную информацию и не давить на другого делает отношения безопаснее и спокойнее.
</a:t>
            </a:r>
            <a:endParaRPr lang="en-US" sz="2475" dirty="0"/>
          </a:p>
        </p:txBody>
      </p:sp>
      <p:sp>
        <p:nvSpPr>
          <p:cNvPr id="16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просьбы
</a:t>
            </a:r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просьба кажется неприятной или нарушает границы, можно вежливо отказать. Вежливый отказ защищает дружбу лучше, чем согласие через силу и скрытое раздражение.
</a:t>
            </a:r>
            <a:endParaRPr lang="en-US" sz="25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новый друг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школьное знакомство постепенно превращается в более близкую дружбу.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общения подростков; условные данные для визуализации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кем подростки чаще проводят время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подростки видятся с теми, кто находится рядом каждый день, поэтому школьные контакты обычно самые частые.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остаётся главным пространством общения, а онлайн-связь расширяет круг знакомств, но не заменяет живое взаимодействие.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Онлайн-дружба и безопасность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13970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легко выглядеть не тем, кем являешься. Прежде чем доверять, нужно проверить информацию, не спешить с выводами и помнить, что вежливость не заменяет осторожность.
</a:t>
            </a:r>
            <a:endParaRPr lang="en-US" sz="2600" dirty="0"/>
          </a:p>
        </p:txBody>
      </p:sp>
      <p:sp>
        <p:nvSpPr>
          <p:cNvPr id="12" name="Text 3"/>
          <p:cNvSpPr txBox="1"/>
          <p:nvPr/>
        </p:nvSpPr>
        <p:spPr>
          <a:xfrm>
            <a:off x="4863031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делись лишним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Адрес, пароли, документы и личные фотографии нельзя отправлять незнакомым людям. Такие данные могут использовать без твоего согласия, поэтому лучше хранить их в тайне.
</a:t>
            </a:r>
            <a:endParaRPr lang="en-US" sz="2600" dirty="0"/>
          </a:p>
        </p:txBody>
      </p:sp>
      <p:sp>
        <p:nvSpPr>
          <p:cNvPr id="13" name="Text 4"/>
          <p:cNvSpPr txBox="1"/>
          <p:nvPr/>
        </p:nvSpPr>
        <p:spPr>
          <a:xfrm>
            <a:off x="8329054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 приватность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 друзей есть право на личные сообщения и личные файлы. Не пересылай чужие фото и переписку без разрешения, потому что доверие легко потерять, а вернуть трудно.
</a:t>
            </a:r>
            <a:endParaRPr lang="en-US" sz="2600" dirty="0"/>
          </a:p>
        </p:txBody>
      </p:sp>
      <p:sp>
        <p:nvSpPr>
          <p:cNvPr id="14" name="Text 5"/>
          <p:cNvSpPr txBox="1"/>
          <p:nvPr/>
        </p:nvSpPr>
        <p:spPr>
          <a:xfrm>
            <a:off x="11795077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Общайся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чате возник спор, лучше отвечать без грубости и не писать на эмоциях. Спокойный тон помогает не усилить конфликт и сохранить нормальный разговор.
</a:t>
            </a:r>
            <a:endParaRPr lang="en-US" sz="2600" dirty="0"/>
          </a:p>
        </p:txBody>
      </p:sp>
      <p:sp>
        <p:nvSpPr>
          <p:cNvPr id="15" name="Text 6"/>
          <p:cNvSpPr txBox="1"/>
          <p:nvPr/>
        </p:nvSpPr>
        <p:spPr>
          <a:xfrm>
            <a:off x="152611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кто-то давит, угрожает или просит странные вещи, нужно сразу сказать взрослому, которому доверяешь. Безопасность важнее, чем страх показаться слишком осторожным.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classroom speaking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согласия и несогласия на английском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обсуждать дружбу вежливо, не перебивая собеседника и не переходя на резкий тон.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 помогают не только выразить мнение, но и сохранить доброжелательный диалог в спорной ситуации.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дружба проходит проверку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друга поссорились из-за пустяка, но потом каждый понял, что сказал лишнее. Один первым подошёл и извинился, а второй выслушал его до конца. Такой момент показывает, что доверие сильнее обиды, если люди умеют говорить честно.
</a:t>
            </a:r>
            <a:endParaRPr lang="en-US" sz="2266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ссоры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истории один подросток растерялся после неудачи, а друг не стал смеяться или уходить в сторону. Он просто остался рядом, помог собрать вещи и предложил идти вместе домой. Именно такая спокойная поддержка делает дружбу по-настоящему прочной.
</a:t>
            </a:r>
            <a:endParaRPr lang="en-US" sz="2266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трудный день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раздела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 видны в делах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Настоящего друга узнают не по красивым словам, а по поступкам. Он слушает, уважает, помогает и не исчезает, когда другому трудно или неловко.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 — не 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конфликта отношения можно сохранить, если оба готовы говорить спокойно, признавать ошибку и искать решение вместо взаимных обвинений и молчания.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нужно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хранит секреты и не высмеивает чужие слабости, рядом с ним чувствуют себя спокойно. Именно доверие делает общение надёжным и честным.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помогает расти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возрасте друзья влияют на уверенность, настроение и умение общаться. Через дружбу подросток учится понимать других, выражать себя и уважать границы.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лучших друзей лучшими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друзья поддерживают, не предают доверие и умеют решать разногласия спокойно. В 7 классе эта тема помогает говорить по-английски о важных отношениях, уважении и личной ответственности.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2026-05-30T22:21:42Z</dcterms:created>
  <dcterms:modified xsi:type="dcterms:W3CDTF">2026-05-30T22:21:42Z</dcterms:modified>
</cp:coreProperties>
</file>