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далёких предках: славяне и родовой строй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Расселение, занятия, поселения, верования и управление в общине славян VI–IX веков.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древних славянах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дают летописи, археологические находки, язык и народные обычаи. Поскольку ранних письменных источников мало, учёные сопоставляют разные данные. О быте рассказывают раскопки поселений, посуда, орудия, украшения, остатки жилищ. Славяне жили между Днепром, Вислой и Одером, а затем расселялись дальше.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славяне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племена делили на восточных, западных и южных. При близких языках их объединяли общие черты быта: похожие занятия, повседневные правила и привычные способы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племён занималось земледелием, охотой и рыболовством, а также развивало ремёсла. Эти занятия обеспечивали пищу и вещи, нужные для дома, работы и обмена между соседями.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была тесно связана с общиной. В ней ценили помощь и согласие, уважали старших, совместно отвечали за порядок и безопасность. Так легче было выживать в непростых природных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славян в VI–IX веках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поселений усложнял связи между общинами и способствовал появлению новых племенных объединений.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расселения в целом повторяют «коридоры» водных и лесных территорий, где было легче вести хозяйство и поддерживать контакты.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 археологии и историческим реконструкциям; для наглядной схемы точные численные значения не приводятся.
</a:t>
            </a:r>
            <a:endParaRPr lang="en-US" sz="654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81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544" y="13878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6094" y="1387800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хозяйство древних славян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вода как опора быта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болота и плодородные долины определяли, где строили поселения и чем занимались. Отсюда — важность охоты, рыболовства и умения использовать природные ресурсы.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было земледелие, часто подсечно-огневое: землю осваивали после вырубки и выжигания участка. Выращивали просо, ячмень, рожь, пшеницу, а также лен и овощи.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пашни развивалось скотоводство: оно обеспечивало мясо, молоко и сырьё для хозяйства. Разведение животных поддерживало стабильность питания даже при неблагоприятных сезонах.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занимались бортничеством — сбором мёда в лесных угодьях. Это требовало наблюдательности, знаний о местности и аккуратного обращения с природными «хранилищами».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ремёслам относились кузнечное дело и гончарство. Со временем, когда поселения становились больше, усиливались обмен и изготовление нужных вещей на местные запросы.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Родовой строй: как люди договаривались и действовали вместе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уровней организации у древних славян: род → племя → союз.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род в повседневной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славянской семье нередко жили несколько поколений вместе. Дети с ранних лет учились у взрослых работать, хранить традиции и понимать правила рода, которые помогали всем держаться сообща.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члены семьи пользовались особым уважением. Они знали обычаи, помнили истории предков и могли подсказать, как поступать в трудной ситуации, чтобы не нарушить порядок.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укреплял связи между семьями: он помогал объединять хозяйство и распределять обязанности. Так появлялись новые родственные отношения, а общине было проще поддерживать согласие.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62732"/>
            <a:ext cx="3812100" cy="17995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племя и союз племён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уровней организации показывает, как усложнялось управление по мере роста населения и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становилось объединение, тем больше требовалось согласовывать интересы: от повседневных решений внутри рода до вопросов защиты целых территорий.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 данным летописей и археологии (обобщённо).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поселения часто возникали у рек, озёр и лесных участков. Там было легче найти воду, рыбу и дичь, а рядом можно было распахать удобную землю. Поэтому природа напрямую влияла на повседневную жизнь и питание. 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воды: как выбирали место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 из дерева, глины и земли, нередко встречались полуземлянки. Внутри находились очаг, место для сна и простые хозяйственные предметы. Такое устройство сохраняло тепло и помогало переживать прохладные сезоны. 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Полуземлянки и деревянные стены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домами располагались ямы для хранения запасов — это защищало урожай от порчи и помогало пережить зиму. Также встречались загоны для скота и небольшие мастерские для простых работ. Так поселение было устроено как единый «организм».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рядом с жильём
</a:t>
            </a:r>
            <a:endParaRPr lang="en-US" sz="139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славян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88" y="17376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3363" y="1737634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581" y="1731004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113" y="17310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0619" y="1731004"/>
            <a:ext cx="16743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 оружие славян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лесом и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хозяйства использовали топоры и ножи: ими рубили, подчищали и обрабатывали материалы. Эти инструменты были особенно удобны в лесной местности, где приходилось постоянно осваивать участки.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и уход за полями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уборки урожая применяли серпы, а для рыхления и прополки — мотыги. Такой набор помогал обрабатывать поля после подсечного-огневого освоения и собирать выращенное.
</a:t>
            </a:r>
            <a:endParaRPr lang="en-US" sz="1228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Плуг-рало для простого пашенного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пользовались простым плугом-ралом. Он подходил для условий местности и обеспечивал более ровную работу на поле по сравнению с полностью ручной обработкой. 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для защиты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использовали копья, луки, стрелы и щиты. Оружие было сравнительно простым, но позволяло защищать людей и имущество. Такая оборона особенно важна в периоды напряжённости.
</a:t>
            </a:r>
            <a:endParaRPr lang="en-US" sz="115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 для хранения пищи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зерно и продукты, использовали глиняную посуду. Она помогала переживать сезонные колебания и поддерживала порядок в хозяйстве: без запасов жизнь была бы нестабильной.
</a:t>
            </a:r>
            <a:endParaRPr lang="en-US" sz="12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славяне чаще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 — земледелие; с ним связаны посевы, уборка и заготовки на зиму. Остальные занятия поддерживали рацион и помогали переживать плохие сезоны.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земледелие занимало главный объём хозяйства, а ремёсла и обмен становились заметнее, когда поселения разрастались.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учебных и научно-популярных реконструкций быта древних славян; опора на археологические материалы и письменные свидетельства (VI–IX вв.).
</a:t>
            </a:r>
            <a:endParaRPr lang="en-US" sz="524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обычай и старейшины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родовой общине решения опирались не на писаные законы, а на обычай: как принято у предков и что поддерживает порядок среди родственников.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важные вопросы обсуждали на общем собрании членов общины. Старейшины распределяли землю и обязанности, помогали примирять стороны и следили за соблюдением договорённостей.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Постоянной государственной власти ещё не было, поэтому традиция играла роль «правил игры». Люди сохраняли единство, чтобы совместно защищаться и вести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верования славян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представляли мир населённым силами природы, духами и покровителями рода. Поэтому многое объясняли через «влияние» неба, земли, леса и воды на жизнь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 связывали с грозой и военной силой; Даждьбог — с солнцем и теплом. Такие образы показывали, от чего сильнее всего зависели урожай и уверенность в защите.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Велес считался связанным с богатством и скотом, а Мокошь — с женским трудом и плодородием. Эти представления подчёркивали ценность хозяйственных навыков в семье.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приурочивали к урожаю, дождям, защитe и смене времён года. Религиозные действия сопровождали сезонные работы, помогая людям чувствовать связь с общим циклом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обрядов и праздников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действия помогали согласовывать труд: когда начинать полевые работы, что ждать от погоды и как «поддержать» урожай и благополучие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 времени показывает, что верования были привязаны к хозяйственному году: каждый сезон требовал своих действий и правил.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на основе фольклора и описаний поздних традиций; общая схема сезонных обрядов отражает закономерности календарного цикла (VI–IX вв. как фон).
</a:t>
            </a:r>
            <a:endParaRPr lang="en-US" sz="53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обмены по речным путям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активно использовали реки для перемещения товаров. Речные маршруты соединяли племена и позволяли обмениваться нужным сырьём и продукцией без больших сухопутных переходов.
</a:t>
            </a:r>
            <a:endParaRPr lang="en-US" sz="1273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Соседями были балты, финно-угорские группы, германские племена и степные кочевники. Такое соседство усиливало обмен, а вместе с ним приходили новые навыки и знания.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 ремесленными изделиями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шли меха, мёд, воск, зерно и предметы ремесла. В ответ получали металл, украшения и соль, расширяя домашние запасы и качество повседневных вещей.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соседи славян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718" y="1581150"/>
            <a:ext cx="2719889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родового строя и ранней общины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объединяла людей общими правилами и совместной жизнью. Ниже — ключевые признаки, которые отличали ранний уклад от более поздних форм общества.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основа раннего общества — коллективные правила и поддержка внутри общины. Небольшие различия в имуществе снижали напряжение, но самостоятельность человека была ограничена.
</a:t>
            </a:r>
            <a:endParaRPr lang="en-US" sz="109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родового строя по данным археологии и реконструкций историков.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горшки и пряслица помогают представить, как готовили пищу и как пряли нити для одежды. По форме и обжигу посуды видно, что её делали «под руки» семьи. Такие находки связывают быт с повседневными заботами и традициями.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Горшки и пряслица: кухня и домашний труд
</a:t>
            </a:r>
            <a:endParaRPr lang="en-US" sz="8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а также костяные и железные предметы показывают, что у людей были и личные, и общие вещи. Встречаемость схожих изделий в разных жилищах намекает на устойчивость вкусов и занятий. Это важно, чтобы понять, как сохранялись семейные навыки и порядок.
</a:t>
            </a:r>
            <a:endParaRPr lang="en-US" sz="659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мелкие предметы: связь поколений
</a:t>
            </a:r>
            <a:endParaRPr lang="en-US" sz="757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жилищ и хозяйственных ям рисуют план поселения: где жили, где хранили запасы и где вели простые работы. Ямы для хранения помогают представить подготовку к зиме, а следы мастерства — нужды ежедневного быта. Так укрепляется вывод о хозяйственном и семейном укладе.
</a:t>
            </a:r>
            <a:endParaRPr lang="en-US" sz="657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 археологических «следах»: дома и хозяйственные ямы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о жизни славян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родовой строй: от общины к раннему управлению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изменений на основе описания перехода у восточных славян; процесс происходил постепенно и занял много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 и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славянах помогает объяснить, почему в языке сохраняются старые названия и образы. Многие домашние практики опираются на давние привычки и правила общения.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без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Родовой строй показывает, как люди организовывались без современных городов и постоянной власти. Общие работы и поддержка помогали выживать там, где любая ошибка стоила дорого.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взаимопомощи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труд, взаимная поддержка и уважение к старшим были жизненно важными. Эти идеи живут в исторической памяти и узнаваемы в семейных обычаях.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началом истории Руси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 ранними этапами истории восточных славян и формированием предпосылок к будущему государству. От родовой общины начинался путь к более сложному управлению.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и родовой строй: что главное запомнить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жили родовыми общинами, опираясь на труд, обычай и взаимопомощь. Их мир зависел от природы и сезонных работ. Верования связывали людей с силами природы и предками, а со временем родовой строй усложнился.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2026-05-12T17:37:33Z</dcterms:created>
  <dcterms:modified xsi:type="dcterms:W3CDTF">2026-05-12T17:37:33Z</dcterms:modified>
</cp:coreProperties>
</file>