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рассказа «Мой друг инопланетянин»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дружбы земного мальчика и инопланетянина Зорика о понимании и принятии.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космоса и дружбы близки детям 11–13 лет. Рассказ развивает воображение и учит понимать других через английский язык.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важен для пятиклассников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дружба строится на взаимном уважении, обмене знаниями и стремлении преодолеть культурные различия ради совместных приключений.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— обычный пятиклассник с любознательным и смелым характером, стремится понять и поддержать инопланетянина в новом мире.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Зорик — доброжелательный инопланетянин с необычной внешностью, который проявляет живой интерес к жизни на Земле и школьным занятиям.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герои: мальчик и Зорик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внешности и способностей Зорика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внешность, выделяющая Зорика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Зорик обладает зелёной кожей и тремя глазами, что сразу отличает его от землянок. Большая голова и необычные черты делают его удивительным и запоминающимся персонажем.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способности инопланетянина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общается телепатически и легко адаптируется к новой среде. Необычное чувство юмора помогает ему сближаться с людьми, преодолевая языковые барьеры.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знакомство: встреча в лесу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случайно находит Зорика ночью в лесу и сначала пугается его странного вида. Страх постепенно сменяется интересом при первой попытке понять друг друга.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начинается с жестикуляции и простых слов, что помогает установить контакт и подготовиться к развитию крепкой дружбы на равных.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 точки соприкосновения двух миров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Зорик не знает земных обычаев, правил школы и удивляется многому из повседневной жизни на Земле.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обучает его играм и рассказывает о местности вокруг школы и дома, открывая новые горизонты для своего друга.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культурные разрывы, их объединяет желание дружить и понимать больше, что помогает им сближаться.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мечты об приключениях и исследовании мира создают прочную основу для их отношений и взаимного уважения.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крепкой дружбе: стадии развития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становления отношений между мальчиком и Зориком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беспокоится о реакции одноклассников и боится раскрыть секрет о Зорике, что создает внутреннее напряжение и сомнения.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Зорик испытывает трудности с пониманием земных норм поведения и этикета, что приводит к забавным и неловким ситуациям между ними.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 быту, непонимание школьных заданий и странности земных продуктов вызывают смешные недоразумения, укрепляющие их связь.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недоразумения на пути к общению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Зорик показывает устройство для общения с родными, которое удивляет детей своей сложностью и необычным дизайном, вызывая восхищение и любопытство.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 связи с родной планетой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Плавающая ручка, которой управляет Зорик, привлекает внимание учеников, становясь предметом обсуждения и попыток понять её функционал.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ручка — новинка для класса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загадочный предмет вызывает споры среди школьников о его предназначении, взрослые не могут объяснить его использование, что добавляет мистики.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Летающий шарик как игрушка и инструмент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Инопланетные технологии глазами школьников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детей и одноклассников на Зорика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настороженно относятся к новому другу и избегают контактов из-за незнания и страха перед неизвестным.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 интересом слушают рассказы Зорика о далекой планете, что расширяет их представления о мире и космосе.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появляется активный лидер, который организует дискуссию о дружбе с инопланетянином, помогая снизить барьеры непонимания.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инициатива способствует формированию атмосферы принятия и поддерживает интеграцию Зорика среди сверстников.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тексте рассказа «Мой друг инопланетянин», 2024 год.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уникальные физические и языковые особенности Зорика, сохраняя при этом фундаментальные человеческие качества дружбы и любознательности.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заметные физические различия, именно общие эмоциональные черты формируют основу настоящей дружбы между героями.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земляне и инопланетянин (диаграмма отличий и сходств)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позволяет мальчику и Зорику открыто делиться переживаниями и секретами, что укрепляет их взаимосвязь и снижает чувство одиночества в новом окружении.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поддержка помогает героям успешно справляться с трудностями школьной жизни, создавая пространство для взаимопонимания и совместного роста.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преодоление страхов и недоразумений через взаимопомощь становится ключевым элементом построения устойчивых отношений между разными мирами.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доверия и поддержки в необычных отношениях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2101592"/>
            <a:ext cx="4152000" cy="12150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события из рассказа «Мой друг инопланетянин»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причины конфликтов между героями и методы, применённые для их решения, показывая важность коммуникации и взаимной поддержки.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что честность и открытость являются эффективными инструментами разрешения конфликтов в межкультурных отношениях.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способы их урегулирования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Приключения героев: главные совместные опыты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загадочного артефакта в школьном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 Зорик объединяются, чтобы найти таинственный предмет, который издаёт странные звуки. Их совместное исследование развивает навыки сотрудничества и любопытство к неизведанному.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тайны необычного школьного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 внимательно слушают звуки, исходящие в школе, и вместе разгадывают их источник, что укрепляет их дружбу и показывает ценность совместной работы.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школьной презентации о космосе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Зорик рассказывает одноклассникам о своём мире, а мальчик помогает в организации выступления, что способствует взаимопониманию и уважению внутри коллектива.
</a:t>
            </a:r>
            <a:endParaRPr lang="en-US" sz="1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также делится ценностями своей планеты, такими как уважение к знаниям и научным открытиям, обогащая взгляд мальчика на мир.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стал более терпим к новому и научился понимать эмоциональные состояния других, развивая эмпатию и уважение к различиям.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Зорик освоил земные игры и выражение своих чувств через слова, что расширило его коммуникативные навыки на новой планете.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научились герои друг у друга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замечают у мальчика улучшение дисциплины и успеваемости, а также отмечают дружелюбие и нестандартный подход Зорика к учебным задачам.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обсуждают увлечения сына и воспринимают инопланетянина как иностранного ученика по обмену, что способствует спокойному отношению к необычной дружбе.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взрослые реагируют на необычную дружбу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и переживания перед возвращением домой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Зорик сообщает о грядущем космическом событии, требующем его возвращения на родную планету, что вызывает у обоих чувство потери.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 Зорик обсуждают, как сохранить связь на расстоянии, используя электронные письма и рисунки, чтобы поддерживать дружбу.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размышляют о возможностях технических устройств для общения, таких как гаджеты, которые помогут преодолеть расстояния.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грусть, оба полны надежд на будущее и договорились поддерживать отношения, вдохновляясь мечтами о новых встречах.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и новые мечты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звёздным небом герои прощаются, обещая помнить о совместных приключениях и поддерживать связь, неся свет дружбы в свои сердца.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мечтают однажды встретиться снова, возможно, на другой планете, что зарождает в их душах надежду и вдохновение для будущих свершений.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послание рассказа — одна дружба способна преодолеть любые преграды, если она основана на взаимопонимании и смелости.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Истинная дружба возможна независимо от различий, объединяя людей и инопланетян через честность и открытость.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«Мой друг инопланетянин», литературный анализ, 2024.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мальчика и Зорика учит школьников ценить разнообразие, развивает навыки командной работы и уважение к другим культурам, а также вдохновляет на открытость и мечты.
</a:t>
            </a:r>
            <a:endParaRPr lang="en-US" sz="768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истории о дружбе для современного поколения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2026-05-07T02:49:36Z</dcterms:created>
  <dcterms:modified xsi:type="dcterms:W3CDTF">2026-05-07T02:49:36Z</dcterms:modified>
</cp:coreProperties>
</file>