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в истории языка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русский язык научился соединять мысли точнее?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предложение: зачем оно нужно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эта тема помогает увидеть, как простое высказывание превращается в точный и связный текст. Ученики сравнивают части предложения, разбирают союзы и знаки препинания и учатся выражать мысли грамотно и ясно.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коротких сообщений к сложным мыслям
</a:t>
            </a:r>
            <a:endParaRPr lang="en-US" sz="3009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высказывания были короткими и связаны с одним действием или событием. Для этого хватало простых фраз и интонации.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устная речь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общества нужно было объяснять не только факт, но и его причину, порядок и результат. Одна фраза уже не всегда была достаточной.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потребностей общения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нескольких основ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всё чаще стали соединяться две и более грамматические основы. Так возникли более сложные конструкции для передачи связанных мыслей.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стало удобным способом объединять события, объяснения и выводы в одном высказывании, делая речь точнее и выразительнее.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90523"/>
            <a:ext cx="4684800" cy="1949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сложного предложения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по-разному меняли способы связи между частями сложного предложения.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письменности и образования, тем точнее и разнообразнее становятся смысловые связи между частями предложения.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исторические сведения о развитии синтаксиса.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и ранние способы связи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древнерусских текстах части нередко соединялись без специальных союзов. Смысл читатель понимал по порядку событий, по интонации и по общему содержанию.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поучения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современным языком связь между частями была свободнее. Точный характер отношений между ними не всегда обозначался явно.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строгая организация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встречались перечисления и последовательные описания: сначала одно событие, затем другое. Такая связь была естественной для ранней письменной речи.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действий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книжной традиции в развитии синтаксиса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Старославянские и церковные книги принесли в письменность более развернутые конструкции. Они помогли языку передавать не только событие, но и его смысловые оттенки.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Переводные тексты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книжной речи укреплялись модели для выражения причины, цели, условия и уступки. Это делало высказывание более точным и понятным.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отношения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книжные образцы вошли в русский литературный язык. Благодаря этому сложные предложения стали использоваться шире и разнообразнее.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 научила язык строить более длинные и связные фразы. Это расширило возможности для рассуждения, описания и объяснения.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выражения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усложнялась связь между частями предложения
</a:t>
            </a:r>
            <a:endParaRPr lang="en-US" sz="250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исторический переход от простых высказываний к современной системе сложных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8312" y="3023153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69990"/>
            <a:ext cx="4644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 как важное новшество
</a:t>
            </a:r>
            <a:endParaRPr lang="en-US" sz="2766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сделали соединение частей предложения заметным и понятным. Читатель сразу видит, как одна мысль связана с другой и какое отношение между ними выражено.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 и если уточняют, почему что-то произошло и при каких обстоятельствах это возможно. Без них мысль звучала бы менее точно.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который, где и куда не только связывают части, но и помогают уточнять признак, место или направление. Благодаря им текст становится связнее.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когда помогает показать порядок событий. Он соединяет части так, чтобы было ясно, что произошло раньше, а что случилось позже.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хотя показывает, что между частями есть смысловой контраст. Он помогает выразить неожиданное или противоположное по смыслу отношение.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соотношение типов связей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распределение типов связи постепенно менялось от свободного соединения к более точной организации 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поздние эпохи особенно возрастает роль подчинительной связи: язык точнее выражает причины, условия, время и следствие.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историко-описательное сравнение, условные показатели для учебной диаграммы.
</a:t>
            </a:r>
            <a:endParaRPr lang="en-US" sz="12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Ломоносов, Карамзин и литературная норма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 В. Ломоносов участвовал в создании книжной грамматической нормы и описал правила литературного языка своего времени. Его работа помогла упорядочить письменную речь.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 грамматика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литература показала, что сложное предложение может быть не только грамматической формой, но и сильным художественным средством.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языка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сложные предложения особенно широко использовали Пушкин, Гоголь, Тургенев и Толстой. Через них писатели передавали мысли, чувства и подробности.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XIX века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М. Карамзин сделал письменную речь легче и ближе к живому общению. Это помогло сложным предложениям звучать естественнее и понятнее для читателя.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 простота изложения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А. П. Чехова сложные предложения обычно короче и строже по построению. Они создают ощущение точного наблюдения, где каждое слово на своём месте, а смысл раскрывается без лишней подробности. Так письменная речь становится особенно ясной и выразительной.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точность и сдержанность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романах Л. Н. Толстого сложные предложения часто тянутся через несколько строк, словно следуют за ходом мысли героя. Такие конструкции помогают передать подробности, внутренние сомнения и медленное развитие событий, как в живой речи и наблюдении за жизнью.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мысль в движении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где сложное предложение стало художественным приёмом
</a:t>
            </a:r>
            <a:endParaRPr lang="en-US" sz="1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сложных предложений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типа сложных предложений различаются по способу связи частей и по смысловой роли союзов или знаков препинания.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помогает по-своему связывать мысли: равноправно, подчинённо или через интонацию и пунктуацию.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бессоюзная связь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бессоюзных предложениях части соединяются не словами-связками, а паузой, порядком слов и смысловым ударением. Поэтому при чтении особенно важно слушать, как одна часть подводит к другой.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заменяет союз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встречаются в пословицах, устной речи и художественных текстах. Это один из самых старых способов сложного высказывания, который сохранился и в современном русском языке.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и живой способ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строятся по модели: событие — результат, сообщение — пояснение, причина — вывод. Именно так они помогают быстро передать отношения между частями без лишних слов.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понятен из текста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выражает сложное предложение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сложное предложение чаще всего помогает уточнить, как одно событие связано с другим в учебном и художественном тексте.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временные, причинные и условные связи: именно они чаще всего нужны для точного и связного изложения мысли.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типичных смысловых связей в учебных текстах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пунктуация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426775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ранних текстах смысл часто держался на порядке слов и интонации. Знаки препинания использовались неустойчиво и ещё не отделяли части сложного предложения так, как сегодня.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6775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письменность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842333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пунктуация изучается как часть грамотного письма. Ученик должен не только видеть границы частей, но и понимать, почему именно этот знак передаёт нужный смысл.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842327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381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закрепились запятая, двоеточие, тире и точка с запятой. Они стали обозначать границы между частями предложения и показывать, как именно связаны мысли.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03810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нового времени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65294" y="3086625"/>
            <a:ext cx="19365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церковно-книжной письменности начали закрепляться более чёткие способы разделения текста. Появлялись устойчивые паузы и знаки, помогающие читать длинные фразы без потери смысла.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565292" y="2694225"/>
            <a:ext cx="1936500" cy="2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школьная норма сегодня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основы всех частей: подлежащее и сказуемое. Это помогает понять, сколько частей в предложении и как они связаны между собой по смыслу и по форме.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ставят запятую, двоеточие, тире или другой знак. Современная норма требует не угадывать, а объяснять пунктуацию по смыслу и строению предложения.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Пунктуационный выбор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союзы, союзные слова или отсутствие союза. От этого зависит тип сложного предложения и выбор нужного знака препинания между его частями.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структура предложений в разные эпохи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 только длину фразы, но и рост числа связей внутри неё: союзов и предикативных частей.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развернутой письменная речь становится в XIX веке, а в современном языке преобладают более ясные и экономные конструкции.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русского языка; качественное сравнение по эпохам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сложные предложения нужны сегодня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строить развёрнутые школьные ответы и сочинения. С их помощью легче объяснить мысль полностью, не превращая текст в набор коротких фраз.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ответы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статьях важно точно передавать причины, условия и последствия. Сложная конструкция делает сообщение связным и помогает читателю быстро понять логику текста.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статьи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сравнить, противопоставить или пояснить, сложное предложение даёт больше возможностей, чем простое. Поэтому оно остаётся важным инструментом грамотной и точной речи.
</a:t>
            </a:r>
            <a:endParaRPr lang="en-US" sz="129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сообщениях и небольших исследованиях сложное предложение позволяет определить порядок событий, показать зависимость фактов и оформить вывод без лишней повторяемости.
</a:t>
            </a:r>
            <a:endParaRPr lang="en-US" sz="1252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научные тексты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мысль превращается в рассуждение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сложное предложение расширяет простое сообщение и делает его логически связанным.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сложного предложения показывает, как русский язык научился точно связывать события, причины и выводы. Для школьника это не только тема о правилах, но и ключ к ясной, грамотной речи.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учит строить мысль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2026-05-28T15:00:11Z</dcterms:created>
  <dcterms:modified xsi:type="dcterms:W3CDTF">2026-05-28T15:00:11Z</dcterms:modified>
</cp:coreProperties>
</file>