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внешнем угле треугольника и классификация 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важных правила геометрии, которые помогают видеть связь между сторонами и углами.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углы и виды 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лежит в основе многих фигур и чертежей. Теорема о внешнем угле ускоряет поиск неизвестных значений, а классификация по сторонам и углам помогает понять свойства фигуры и проверить, возможна ли она.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внешним углом треугольника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появляется, когда одну сторону треугольника продолжают за вершину. В этот момент рядом с внутренним углом образуется новый угол, лежащий уже вне фигуры.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Смежная пара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 внутренний углы при одной вершине являются смежными. Поэтому их сумма всегда равна 180°, и это удобно использовать при решении задач на нахождение неизвестного угла.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внешних угла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вершины можно получить два внешних угла: если продолжить одну сторону или другую. Оба угла находятся снаружи треугольника, но связаны с его внутренними углами.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внутренними углами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не существует отдельно от треугольника: он зависит от внутренних углов и помогает сравнивать их между собой, не измеряя все углы по отдельности.
</a:t>
            </a:r>
            <a:endParaRPr lang="en-US" sz="10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от продолжения стороны перейти к правилу суммы углов.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внешний угол и найти его значение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внутреннего угла внешний уменьшается на ту же величину. Такая зависимость сразу показывает, как работают смежные углы.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дают 180°, значит связь линейная и позволяет быстро проверять вычисления без дополнительных построений.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и внешний угол: постоянная сумма 180°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правилу смежных углов; учебная геометрия, 7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внешнего угла треугольника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каждого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больше каждого из двух несмежных внутренних углов по отдельности. Это помогает сразу оценить результат и заметить ошибку, если полученное значение слишком мало.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смежным углом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смежный внутренний угол, внешний находят вычитанием из 180°. Так удобно проверять вычисления и быстро переходить от одного угла к другому.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 их сумме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темы: внешний угол равен сумме двух несмежных внутренних углов. Именно поэтому его можно найти, даже если сам треугольник изображён только частично.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два внутренних несмежных угла, внешний угол находится сразу. Этот приём особенно полезен в коротких задачах, где важно не выполнять лишних действий.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применять правило суммы и проверять результат через смежный угол.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внешний угол равен сумме двух несмежных углов, а смежный дополняет его до 180°.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внешнего угла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«Внешний угол треугольника», 7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на чертеже треугольника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одна сторона треугольника продлена за вершину, и именно там появляется внешний угол. Он выделен снаружи дугой, чтобы было видно: это не часть внутренней области треугольника. Рядом отмечен смежный внутренний угол у той же вершины.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снаружи фигуры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треугольника подписаны два несмежных угла, которые помогают найти внешний угол без измерений. Такой рисунок наглядно показывает, что один внешний угол связан сразу с тремя внутренними: с одним — как смежный, с двумя другими — как сумма.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угла связаны вместе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треугольников по сторонам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равностороннего треугольника все три стороны равны. Поэтому у него и все углы равны, а каждый из них составляет 60°. Это самый симметричный вид треугольника.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две стороны равны, а углы при основании тоже равны. Такой признак удобно использовать, когда нужно быстро найти неизвестный угол или проверить чертёж.
</a:t>
            </a:r>
            <a:endParaRPr lang="en-US" sz="997" dirty="0"/>
          </a:p>
        </p:txBody>
      </p:sp>
      <p:sp>
        <p:nvSpPr>
          <p:cNvPr id="12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разностороннего треугольника все стороны разной длины, и равных углов у него нет. Этот вид встречается часто и показывает, что равенство сторон не является обязательным.
</a:t>
            </a:r>
            <a:endParaRPr lang="en-US" sz="10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определяется только длиной сторон. Углы помогают проверить результат, но не заменяют сам признак классификации.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равны по значимости: вид треугольника по сторонам определяется количеством равных сторон.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треугольников по сторонам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треугольников по сторонам, школьный курс геометрии.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треугольников по углам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Остроугольный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остроугольном треугольнике все три угла меньше 90°. Такой треугольник выглядит «острым» и не содержит прямого или тупого угла, поэтому его легко узнать по любой угловой мере.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имеет один угол, равный 90°. Этот угол сразу выделяет фигуру среди других, а два остальных угла обязательно дополняют его до 180°.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Тупоугольный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тупоугольном треугольнике один угол больше 90°, а два других обязательно меньше 90°. Именно большой угол определяет тип треугольника и помогает быстро сделать вывод о его виде.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суммы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равна 180°. Поэтому достаточно знать один крупный угол или две меры углов, чтобы определить, к какому виду относится треугольник.
</a:t>
            </a:r>
            <a:endParaRPr lang="en-US" sz="10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треугольников по углам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по наборам углов определить вид треугольника и проверить правильность вычислений.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треугольника определяется по наибольшему углу: меньше 90° — остроугольный, 90° — прямоугольный, больше 90° — тупоугольный.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3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правилам суммы внутренних углов треугольника и классификации по углам.
</a:t>
            </a:r>
            <a:endParaRPr lang="en-US" sz="930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сторон и углов при решении задач по геометрии.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треугольника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6774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2004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967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теоремы о внешнем угле с видом треугольника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прямоугольного и тупоугольного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5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из углов треугольника равен 90° или превышает его, внешний угол у этой вершины становится особенно наглядным. По нему удобно проверить, относится ли фигура к прямоугольным или тупоугольным.
</a:t>
            </a:r>
            <a:endParaRPr lang="en-US" sz="1402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внешний — меньше внутренний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внешний угол становится большим, то смежный с ним внутренний угол уменьшается. Это помогает заметить, что рядом с ним может быть угол около 90° или больше, а значит, меняется и вид треугольника.
</a:t>
            </a:r>
            <a:endParaRPr lang="en-US" sz="1437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равные углы при основании позволяют сразу найти третий угол. После этого внешний угол у вершины определяется без лишних построений, только по сумме внутренних углов.
</a:t>
            </a:r>
            <a:endParaRPr lang="en-US" sz="139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тема, два инструмента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внешнем угле и классификация треугольников работают вместе. Одна помогает находить неизвестные углы, другая — быстро понимать, какой именно треугольник изображён на чертеже.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 только один характерный угол для каждого вида, чтобы легче сравнивать фигуры по наиболее заметному признаку.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один угол, тем быстрее можно определить тип треугольника; равные углы часто указывают на равные стороны.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наборы углов в разных треугольниках
</a:t>
            </a:r>
            <a:endParaRPr lang="en-US" sz="2268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6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геометрии 7 класса; значения взяты из типичных наборов углов.
</a:t>
            </a:r>
            <a:endParaRPr lang="en-US" sz="8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 вершины треугольника продолжили одну сторону, и снаружи появился внешний угол. Внутри остались два угла 28° и 57°, которые не имеют общей стороны с внешним углом. Именно их нужно сложить, чтобы получить ответ.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на чертеже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двух несмежных внутренних углов равна 85°, значит, внешний угол тоже 85°. Тогда смежный с ним внутренний угол равен 95°, и проверка становится простой: 28° + 57° + 95° = 180°.
</a:t>
            </a:r>
            <a:endParaRPr lang="en-US" sz="640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задачи на внешний угол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увидеть, какие неточности чаще всего мешают правильно применять теорему о внешнем угле и признаки треугольника.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выбрать нужные углы. Внешний угол связан не с одним внутренним углом, а с суммой двух несмежных.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углами треугольника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в школьных заданиях по геометрии.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50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эти правила в задачах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внешнем угле помогает быстро находить неизвестные углы на чертежах, когда не хочется последовательно вычислять все значения. Это экономит время и делает решение понятнее.
</a:t>
            </a:r>
            <a:endParaRPr lang="en-US" sz="1388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треугольников нужна, чтобы сравнивать фигуры по их свойствам. По сторонам и углам можно сразу понять, чем один треугольник отличается от другого.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заданные углы или стороны, правила помогают проверить, может ли такой треугольник существовать. Так легче заметить ошибку ещё до завершения построения.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 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эти знания часто используются вместе. Они встречаются в вычислениях, простых доказательствах и заданиях, где нужно объяснить свой ответ аккуратно и кратко.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оба способа рассмотрения одной фигуры: по сторонам и по углам. Центральные правила связывают их в единый способ решения задач.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 теорема о внешнем угле не конкурируют, а дополняют друг друга. Вместе они дают полный набор признаков для анализа треугольника.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признаков треугольника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геометрии 7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треугольника помогает находить неизвестные углы и проверять рассуждения. А классификация по сторонам и углам быстро показывает, какой это треугольник и какие свойства у него есть.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2026-05-29T01:42:02Z</dcterms:created>
  <dcterms:modified xsi:type="dcterms:W3CDTF">2026-05-29T01:42:02Z</dcterms:modified>
</cp:coreProperties>
</file>