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эволюции: как наука восстанавливает историю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показывает родство всех живых организмов.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биология перестала рассматривать виды как неизменные. Идеи Дарвина, открытия Менделя и развитие молекулярной биологии превратили вопрос происхождения видов в строгую научную задачу.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происхождение видов стало научной проблемой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Палеонтологическая летопись: изменения во времени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самых старых породах находят ранние формы организмов, часто сильно отличающиеся от современных. Это показывает, что история жизни началась с более простых и иных по строению групп.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ряды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Лошади, киты и наземные позвоночные дают известные ряды переходов. Такие последовательности особенно ценны тем, что позволяют восстановить направление изменений и сопоставить их с возрастом пород.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слоях моложе появляются новые признаки и новые линии развития. Так палеонтология фиксирует не отдельные находки, а смену форм в хронологическом порядке.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формы: когда признаки сочетаются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ископаемый организм соединяет черты динозавров и птиц: зубы, длинный костный хвост и одновременно перья с крыльями. Такое сочетание помогает увидеть постепенность появления птичьих признаков.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занимает промежуточное положение между рыбами и ранними четвероногими. У него сохраняются плавники и чешуя, но уже заметны элементы строения, связанные с опорой на суше.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Амбулоцетус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Амбулоцетус относится к ранним предкам китообразных. В его строении сочетаются признаки наземного млекопитающего и животного, приспособленного к жизни в воде, что особенно наглядно показывает смену среды обитания.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позвоночных, школьный курс биологии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структуры у разных позвоночных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этих животных различаются по функции, но сохраняют единый набор отделов.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плана строения при разных задачах движения указывает на общее происхождение и последующее приспособление к разным условиям.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992" y="6638231"/>
            <a:ext cx="70717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и атавизмы как следы прошлого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Копчик, аппендикс, мышцы ушной раковины и полулунная складка глаза — примеры структур, которые сохранились, но утратили прежнюю роль или стали значительно проще.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у человека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китов остаются тазовые кости, хотя задние конечности исчезли. Это не случайная особенность, а наследие наземных предков, сохранившееся в изменённом виде.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у китов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 организма вновь появляются признаки, характерные для далёких предков, например хвост у человека или дополнительные пальцы. Такие случаи редки, но очень показательны.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и атавизмы подтверждают, что современное строение организмов формировалось постепенно. Они указывают на наследственную связь с прошлым и не требуют отдельного объяснения для каждого вида.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эволюции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школьному курсу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доказательств эволюции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разделы биологии дают независимые, но согласующиеся результаты.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методы подтверждают один вывод: виды связаны общим происхождением и изменяются во времени.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Эмбриологическое сходство позвоночных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ранние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развития у позвоночных можно увидеть хорду, жаберные дуги и хвостовой отдел. Эти признаки возникают до того, как эмбрионы начинают заметно различаться.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позже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появляются особенности, характерные для конкретных групп: рыб, амфибий, рептилий, птиц или млекопитающих. Это отражает общий план строения и последующую специализацию.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Эмбриологическое сходство особенно важно для школьного курса, потому что оно показывает, что родство организмов заметно уже на ранних стадиях развития, ещё до окончательного формирования признаков.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Биогеография: почему виды распределены не случайно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виды часто развиваются отдельно от материковых предков. Изоляция ограничивает обмен генами, поэтому в местных популяциях быстрее накапливаются собственные особенности.
</a:t>
            </a:r>
            <a:endParaRPr lang="en-US" sz="2797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стали классическим примером расхождения форм. Разные типы клюва связаны с различной пищей, что показывает действие отбора в разных условиях.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сумчатые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сумчатых млекопитающих в Австралии объясняется длительной географической изоляцией материка. В таких условиях сохраняются и развиваются линии, почти не связанные с внешним расселением.
</a:t>
            </a:r>
            <a:endParaRPr lang="en-US" sz="2773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островных и материковых форм не случайно: оно отражает историю расселения, изменения среды и отбор. Биогеография связывает современное распространение видов с прошлым Земли.
</a:t>
            </a:r>
            <a:endParaRPr lang="en-US" sz="27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новый вид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этапов видообразования, изучаемую в школьной биологии.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эволюция в реальном времени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частом и неправильном применении антибиотиков выживают бактерии с наследственными особенностями, снижающими действие препарата. В популяции быстро возрастает доля устойчивых форм, и это хорошо видно в клинической практике.
</a:t>
            </a:r>
            <a:endParaRPr lang="en-US" sz="1943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быстро накапливают изменения, и отдельные варианты могут распространяться успешнее других. Когда условия передачи или иммунный фон меняются, отбор поддерживает те линии, которые лучше сохраняются и заражают новых хозяев.
</a:t>
            </a:r>
            <a:endParaRPr lang="en-US" sz="1943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вирусов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отбор действует аналогично: после обработки выживают особи, способные переносить яд. Их потомки наследуют этот признак, поэтому эффективность средств защиты со временем снижается и требует новых подходов.
</a:t>
            </a:r>
            <a:endParaRPr lang="en-US" sz="194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инсектицидам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эволюция не ограничена далёким прошлым. Изменение признаков происходит уже сегодня, а скорость процесса зависит от смены среды, наследственной изменчивости и силы отбора.
</a:t>
            </a:r>
            <a:endParaRPr lang="en-US" sz="1943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за короткий срок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1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известных примеров эволюции; без привязки к конкретным измерениям.
</a:t>
            </a:r>
            <a:endParaRPr lang="en-US" sz="191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на примерах смены условий среды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точные измерения, а общую динамику: после изменения условий среды устойчивые формы быстро получают преимущество и становятся заметно более распространёнными.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действует один механизм: среда отбирает наследственно более приспособленных особей, поэтому их доля в популяции возрастает.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доказательства общего происхождения
</a:t>
            </a:r>
            <a:endParaRPr lang="en-US" sz="4201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код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живые организмы используют одинаковый принцип чтения наследственной информации: одни и те же триплеты кодируют одни и те же аминокислоты. Это указывает на общий фундамент жизни.
</a:t>
            </a:r>
            <a:endParaRPr lang="en-US" sz="2728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последовательности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виды друг к другу, тем больше совпадений в ДНК и белках. Такие параллели особенно заметны у родственных млекопитающих и позволяют реконструировать ветвление эволюционного дерева.
</a:t>
            </a:r>
            <a:endParaRPr lang="en-US" sz="2716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особенно ценны тем, что проверяют родство на уровне молекул. Они дополняют наблюдения анатомии и палеонтологии, делая вывод об эволюции значительно более строгим и доказательным.
</a:t>
            </a:r>
            <a:endParaRPr lang="en-US" sz="2728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гены и псевдогены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близких видов встречаются одинаковые гены, а также участки, утратившие функцию. Совпадение таких фрагментов трудно объяснить случайностью, зато оно хорошо согласуется с наследованием от общего предка.
</a:t>
            </a:r>
            <a:endParaRPr lang="en-US" sz="25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ДНК у разных организмов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степень генетического сходства уменьшается по мере удаления видов в эволюционном родстве.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далёкие по строению организмы имеют общий молекулярный язык жизни, а более близкие виды демонстрируют заметно большее сходство генов.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оценки молекулярного сходства ДНК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ряда млекопитающих находят совпадающие участки вирусного происхождения в сходных местах ДНК. Такое совпадение выглядит как общий наследственный след, а не как независимое случайное появление одного и того же признака в разных линиях.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7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вставки в разных геномах
</a:t>
            </a:r>
            <a:endParaRPr lang="en-US" sz="2797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обнаружен неактивный ген, связанный с синтезом витамина C. Поскольку у многих других животных этот путь сохраняется, подобная «поломка» хорошо объясняется наследованием от общего предка, а не отдельным возникновением у каждого вида.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Неработающий ген у приматов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общего предка в геноме
</a:t>
            </a:r>
            <a:endParaRPr lang="en-US" sz="4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междисциплинарных доказательств эволюции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науки дают доказательства эволюции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область биологии отвечает на свой вопрос: о прошлом, строении, развитии, наследственности, расселении и изменении видов в настоящем.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теории эволюции в том, что независимые методы дают согласованный результат и ведут к одному выводу о родстве организмов.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 модель эволюционных изменений
</a:t>
            </a:r>
            <a:endParaRPr lang="en-US" sz="41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человеком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целенаправленно оставляет для размножения особей с нужными признаками. Так быстро накапливаются различия по размеру, окраске, поведению и продуктивности.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форм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искусственного отбора появились многочисленные породы собак, декоративные породы голубей, а также разнообразные сорта культурных растений, включая капусту и кукурузу.
</a:t>
            </a:r>
            <a:endParaRPr lang="en-US" sz="2478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механизма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показывает, что изменение популяций реально и закономерно. Он помогает понять, как естественный отбор без участия человека способен действовать в природе.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научному выводу об эволюции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биологических данных: от первоначального сравнения до обобщающего вывода.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доказательства эволюции взаимно усиливают друг друга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1397000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показывают, как формы сменяли друг друга в разных слоях пород. Это даёт хронологическую рамку, без которой нельзя понять направление изменений и появление новых признаков.
</a:t>
            </a:r>
            <a:endParaRPr lang="en-US" sz="2600" dirty="0"/>
          </a:p>
        </p:txBody>
      </p:sp>
      <p:sp>
        <p:nvSpPr>
          <p:cNvPr id="12" name="Text 3"/>
          <p:cNvSpPr txBox="1"/>
          <p:nvPr/>
        </p:nvSpPr>
        <p:spPr>
          <a:xfrm>
            <a:off x="4863031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план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выявляет гомологичные органы и рудименты. Она показывает, что разные функции могут развиваться на основе одного и того же исходного строения, унаследованного от общего предка.
</a:t>
            </a:r>
            <a:endParaRPr lang="en-US" sz="2600" dirty="0"/>
          </a:p>
        </p:txBody>
      </p:sp>
      <p:sp>
        <p:nvSpPr>
          <p:cNvPr id="13" name="Text 4"/>
          <p:cNvSpPr txBox="1"/>
          <p:nvPr/>
        </p:nvSpPr>
        <p:spPr>
          <a:xfrm>
            <a:off x="8329054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 подтверждает родство на начальных стадиях развития, когда эмбрионы позвоночных особенно похожи. Затем различия нарастают, отражая дальнейшую специализацию отдельных групп организмов.
</a:t>
            </a:r>
            <a:endParaRPr lang="en-US" sz="2600" dirty="0"/>
          </a:p>
        </p:txBody>
      </p:sp>
      <p:sp>
        <p:nvSpPr>
          <p:cNvPr id="14" name="Text 5"/>
          <p:cNvSpPr txBox="1"/>
          <p:nvPr/>
        </p:nvSpPr>
        <p:spPr>
          <a:xfrm>
            <a:off x="11795077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родство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проверяет гипотезу эволюции на уровне ДНК и белков. Совпадение кодов, генов и наследственных «ошибок» трудно объяснить иначе, кроме общего происхождения.
</a:t>
            </a:r>
            <a:endParaRPr lang="en-US" sz="2600" dirty="0"/>
          </a:p>
        </p:txBody>
      </p:sp>
      <p:sp>
        <p:nvSpPr>
          <p:cNvPr id="15" name="Text 6"/>
          <p:cNvSpPr txBox="1"/>
          <p:nvPr/>
        </p:nvSpPr>
        <p:spPr>
          <a:xfrm>
            <a:off x="15261100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отбор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и наблюдаемая эволюция показывают, как изоляция и отбор формируют разнообразие в конкретной среде. Вместе все данные создают согласованную и надёжную картину изменений жизни.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как единая история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складываются в цельную научную картину: виды имеют общее происхождение, а их разнообразие сформировалось под действием наследственной изменчивости, отбора, изоляции и длительного накопления изменений.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2026-06-01T21:55:57Z</dcterms:created>
  <dcterms:modified xsi:type="dcterms:W3CDTF">2026-06-01T21:55:57Z</dcterms:modified>
</cp:coreProperties>
</file>